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35.xml" ContentType="application/vnd.openxmlformats-officedocument.presentationml.slideLayout+xml"/>
  <Override PartName="/ppt/notesSlides/notesSlide11.xml" ContentType="application/vnd.openxmlformats-officedocument.presentationml.notesSlide+xml"/>
  <Override PartName="/ppt/slideLayouts/slideLayout51.xml" ContentType="application/vnd.openxmlformats-officedocument.presentationml.slideLayout+xml"/>
  <Override PartName="/docProps/app.xml" ContentType="application/vnd.openxmlformats-officedocument.extended-properties+xml"/>
  <Override PartName="/ppt/notesSlides/notesSlide9.xml" ContentType="application/vnd.openxmlformats-officedocument.presentationml.notesSlide+xml"/>
  <Override PartName="/ppt/slideLayouts/slideLayout23.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slides/slide11.xml" ContentType="application/vnd.openxmlformats-officedocument.presentationml.slide+xml"/>
  <Override PartName="/ppt/slides/slide18.xml" ContentType="application/vnd.openxmlformats-officedocument.presentationml.slide+xml"/>
  <Override PartName="/ppt/slideLayouts/slideLayout21.xml" ContentType="application/vnd.openxmlformats-officedocument.presentationml.slideLayout+xml"/>
  <Override PartName="/ppt/theme/theme3.xml" ContentType="application/vnd.openxmlformats-officedocument.them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Layouts/slideLayout17.xml" ContentType="application/vnd.openxmlformats-officedocument.presentationml.slideLayout+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Override PartName="/ppt/slideLayouts/slideLayout56.xml" ContentType="application/vnd.openxmlformats-officedocument.presentationml.slideLayout+xml"/>
  <Override PartName="/ppt/slideLayouts/slideLayout69.xml" ContentType="application/vnd.openxmlformats-officedocument.presentationml.slideLayout+xml"/>
  <Override PartName="/ppt/slideLayouts/slideLayout76.xml" ContentType="application/vnd.openxmlformats-officedocument.presentationml.slideLayout+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Layouts/slideLayout77.xml" ContentType="application/vnd.openxmlformats-officedocument.presentationml.slideLayout+xml"/>
  <Override PartName="/ppt/slideLayouts/slideLayout32.xml" ContentType="application/vnd.openxmlformats-officedocument.presentationml.slideLayout+xml"/>
  <Override PartName="/ppt/slideLayouts/slideLayout67.xml" ContentType="application/vnd.openxmlformats-officedocument.presentationml.slideLayout+xml"/>
  <Override PartName="/ppt/slides/slide13.xml" ContentType="application/vnd.openxmlformats-officedocument.presentationml.slide+xml"/>
  <Override PartName="/ppt/slideLayouts/slideLayout64.xml" ContentType="application/vnd.openxmlformats-officedocument.presentationml.slideLayout+xml"/>
  <Override PartName="/ppt/notesSlides/notesSlide17.xml" ContentType="application/vnd.openxmlformats-officedocument.presentationml.notesSlide+xml"/>
  <Override PartName="/ppt/slideLayouts/slideLayout53.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Masters/slideMaster5.xml" ContentType="application/vnd.openxmlformats-officedocument.presentationml.slideMaster+xml"/>
  <Override PartName="/ppt/slideLayouts/slideLayout37.xml" ContentType="application/vnd.openxmlformats-officedocument.presentationml.slideLayout+xml"/>
  <Override PartName="/ppt/slideLayouts/slideLayout4.xml" ContentType="application/vnd.openxmlformats-officedocument.presentationml.slideLayout+xml"/>
  <Override PartName="/ppt/slideLayouts/slideLayout57.xml" ContentType="application/vnd.openxmlformats-officedocument.presentationml.slideLayout+xml"/>
  <Override PartName="/ppt/slideLayouts/slideLayout2.xml" ContentType="application/vnd.openxmlformats-officedocument.presentationml.slideLayout+xml"/>
  <Override PartName="/ppt/slideLayouts/slideLayout68.xml" ContentType="application/vnd.openxmlformats-officedocument.presentationml.slideLayout+xml"/>
  <Override PartName="/ppt/notesSlides/notesSlide6.xml" ContentType="application/vnd.openxmlformats-officedocument.presentationml.notesSlide+xml"/>
  <Override PartName="/ppt/notesSlides/notesSlide13.xml" ContentType="application/vnd.openxmlformats-officedocument.presentationml.notes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Layouts/slideLayout14.xml" ContentType="application/vnd.openxmlformats-officedocument.presentationml.slideLayout+xml"/>
  <Override PartName="/ppt/slideLayouts/slideLayout72.xml" ContentType="application/vnd.openxmlformats-officedocument.presentationml.slideLayout+xml"/>
  <Override PartName="/ppt/slides/slide10.xml" ContentType="application/vnd.openxmlformats-officedocument.presentationml.slide+xml"/>
  <Override PartName="/ppt/presProps.xml" ContentType="application/vnd.openxmlformats-officedocument.presentationml.presProps+xml"/>
  <Override PartName="/ppt/theme/theme5.xml" ContentType="application/vnd.openxmlformats-officedocument.theme+xml"/>
  <Override PartName="/ppt/notesSlides/notesSlide18.xml" ContentType="application/vnd.openxmlformats-officedocument.presentationml.notesSlide+xml"/>
  <Default Extension="png" ContentType="image/png"/>
  <Override PartName="/ppt/slideLayouts/slideLayout26.xml" ContentType="application/vnd.openxmlformats-officedocument.presentationml.slideLayout+xml"/>
  <Override PartName="/ppt/slideLayouts/slideLayout16.xml" ContentType="application/vnd.openxmlformats-officedocument.presentationml.slideLayout+xml"/>
  <Override PartName="/ppt/slideLayouts/slideLayout36.xml" ContentType="application/vnd.openxmlformats-officedocument.presentationml.slideLayout+xml"/>
  <Override PartName="/ppt/slideLayouts/slideLayout65.xml" ContentType="application/vnd.openxmlformats-officedocument.presentationml.slideLayout+xml"/>
  <Override PartName="/docProps/core.xml" ContentType="application/vnd.openxmlformats-package.core-properties+xml"/>
  <Default Extension="bin" ContentType="application/vnd.openxmlformats-officedocument.presentationml.printerSettings"/>
  <Override PartName="/ppt/slideMasters/slideMaster2.xml" ContentType="application/vnd.openxmlformats-officedocument.presentationml.slideMaster+xml"/>
  <Override PartName="/ppt/notesSlides/notesSlide10.xml" ContentType="application/vnd.openxmlformats-officedocument.presentationml.notesSlide+xml"/>
  <Override PartName="/ppt/theme/theme8.xml" ContentType="application/vnd.openxmlformats-officedocument.theme+xml"/>
  <Override PartName="/ppt/slideLayouts/slideLayout19.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27.xml" ContentType="application/vnd.openxmlformats-officedocument.presentationml.slideLayout+xml"/>
  <Override PartName="/ppt/slideLayouts/slideLayout41.xml" ContentType="application/vnd.openxmlformats-officedocument.presentationml.slideLayout+xml"/>
  <Override PartName="/ppt/slides/slide12.xml" ContentType="application/vnd.openxmlformats-officedocument.presentationml.slide+xml"/>
  <Override PartName="/ppt/slides/slide19.xml" ContentType="application/vnd.openxmlformats-officedocument.presentationml.slide+xml"/>
  <Override PartName="/ppt/slideLayouts/slideLayout58.xml" ContentType="application/vnd.openxmlformats-officedocument.presentationml.slideLayout+xml"/>
  <Override PartName="/ppt/slideMasters/slideMaster4.xml" ContentType="application/vnd.openxmlformats-officedocument.presentationml.slideMaster+xml"/>
  <Override PartName="/ppt/slideLayouts/slideLayout30.xml" ContentType="application/vnd.openxmlformats-officedocument.presentationml.slideLayout+xml"/>
  <Override PartName="/ppt/notesSlides/notesSlide2.xml" ContentType="application/vnd.openxmlformats-officedocument.presentationml.notesSlide+xml"/>
  <Override PartName="/ppt/slideMasters/slideMaster6.xml" ContentType="application/vnd.openxmlformats-officedocument.presentationml.slideMaster+xml"/>
  <Override PartName="/ppt/slideLayouts/slideLayout33.xml" ContentType="application/vnd.openxmlformats-officedocument.presentationml.slideLayout+xml"/>
  <Override PartName="/ppt/notesSlides/notesSlide14.xml" ContentType="application/vnd.openxmlformats-officedocument.presentationml.notesSlide+xml"/>
  <Override PartName="/ppt/theme/theme2.xml" ContentType="application/vnd.openxmlformats-officedocument.theme+xml"/>
  <Override PartName="/ppt/theme/theme4.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Masters/slideMaster3.xml" ContentType="application/vnd.openxmlformats-officedocument.presentationml.slideMaster+xml"/>
  <Override PartName="/ppt/slideLayouts/slideLayout38.xml" ContentType="application/vnd.openxmlformats-officedocument.presentationml.slideLayout+xml"/>
  <Override PartName="/ppt/slideLayouts/slideLayout66.xml" ContentType="application/vnd.openxmlformats-officedocument.presentationml.slideLayout+xml"/>
  <Override PartName="/ppt/slideMasters/slideMaster7.xml" ContentType="application/vnd.openxmlformats-officedocument.presentationml.slideMaster+xml"/>
  <Override PartName="/ppt/slideLayouts/slideLayout60.xml" ContentType="application/vnd.openxmlformats-officedocument.presentationml.slideLayout+xml"/>
  <Override PartName="/ppt/slideLayouts/slideLayout34.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25.xml" ContentType="application/vnd.openxmlformats-officedocument.presentationml.slideLayout+xml"/>
  <Override PartName="/ppt/slideLayouts/slideLayout70.xml" ContentType="application/vnd.openxmlformats-officedocument.presentationml.slideLayout+xml"/>
  <Override PartName="/ppt/slideLayouts/slideLayout43.xml" ContentType="application/vnd.openxmlformats-officedocument.presentationml.slideLayout+xml"/>
  <Override PartName="/ppt/slideLayouts/slideLayout50.xml" ContentType="application/vnd.openxmlformats-officedocument.presentationml.slideLayout+xml"/>
  <Override PartName="/ppt/notesSlides/notesSlide3.xml" ContentType="application/vnd.openxmlformats-officedocument.presentationml.notesSlide+xml"/>
  <Default Extension="xml" ContentType="application/xml"/>
  <Override PartName="/ppt/slideLayouts/slideLayout29.xml" ContentType="application/vnd.openxmlformats-officedocument.presentationml.slideLayout+xml"/>
  <Override PartName="/ppt/slideMasters/slideMaster1.xml" ContentType="application/vnd.openxmlformats-officedocument.presentationml.slideMaster+xml"/>
  <Override PartName="/ppt/slideLayouts/slideLayout62.xml" ContentType="application/vnd.openxmlformats-officedocument.presentationml.slideLayout+xml"/>
  <Override PartName="/ppt/notesSlides/notesSlide7.xml" ContentType="application/vnd.openxmlformats-officedocument.presentationml.notesSlide+xml"/>
  <Override PartName="/ppt/slideLayouts/slideLayout52.xml" ContentType="application/vnd.openxmlformats-officedocument.presentationml.slideLayout+xml"/>
  <Override PartName="/ppt/slideLayouts/slideLayout71.xml" ContentType="application/vnd.openxmlformats-officedocument.presentationml.slideLayout+xml"/>
  <Override PartName="/ppt/slideLayouts/slideLayout46.xml" ContentType="application/vnd.openxmlformats-officedocument.presentationml.slideLayout+xml"/>
  <Override PartName="/ppt/notesSlides/notesSlide19.xml" ContentType="application/vnd.openxmlformats-officedocument.presentationml.notesSlide+xml"/>
  <Override PartName="/ppt/slides/slide14.xml" ContentType="application/vnd.openxmlformats-officedocument.presentationml.slide+xml"/>
  <Override PartName="/ppt/slideLayouts/slideLayout18.xml" ContentType="application/vnd.openxmlformats-officedocument.presentationml.slideLayout+xml"/>
  <Override PartName="/ppt/slideLayouts/slideLayout75.xml" ContentType="application/vnd.openxmlformats-officedocument.presentationml.slideLayout+xml"/>
  <Override PartName="/ppt/slideLayouts/slideLayout28.xml" ContentType="application/vnd.openxmlformats-officedocument.presentationml.slideLayout+xml"/>
  <Override PartName="/ppt/slideLayouts/slideLayout48.xml" ContentType="application/vnd.openxmlformats-officedocument.presentationml.slideLayout+xml"/>
  <Override PartName="/ppt/notesSlides/notesSlide12.xml" ContentType="application/vnd.openxmlformats-officedocument.presentationml.notesSlide+xml"/>
  <Override PartName="/ppt/slideLayouts/slideLayout74.xml" ContentType="application/vnd.openxmlformats-officedocument.presentationml.slideLayout+xml"/>
  <Override PartName="/ppt/notesSlides/notesSlide5.xml" ContentType="application/vnd.openxmlformats-officedocument.presentationml.notesSlide+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39.xml" ContentType="application/vnd.openxmlformats-officedocument.presentationml.slideLayout+xml"/>
  <Default Extension="jpeg" ContentType="image/jpeg"/>
  <Override PartName="/ppt/slideLayouts/slideLayout73.xml" ContentType="application/vnd.openxmlformats-officedocument.presentationml.slideLayout+xml"/>
  <Override PartName="/ppt/slideLayouts/slideLayout61.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8.xml" ContentType="application/vnd.openxmlformats-officedocument.presentationml.notesSlide+xml"/>
  <Override PartName="/ppt/slideLayouts/slideLayout49.xml" ContentType="application/vnd.openxmlformats-officedocument.presentationml.slideLayout+xml"/>
  <Override PartName="/ppt/slideLayouts/slideLayout59.xml" ContentType="application/vnd.openxmlformats-officedocument.presentationml.slideLayout+xml"/>
  <Override PartName="/ppt/slideLayouts/slideLayout13.xml" ContentType="application/vnd.openxmlformats-officedocument.presentationml.slideLayout+xml"/>
  <Override PartName="/ppt/slides/slide8.xml" ContentType="application/vnd.openxmlformats-officedocument.presentationml.slide+xml"/>
  <Override PartName="/ppt/slideLayouts/slideLayout31.xml" ContentType="application/vnd.openxmlformats-officedocument.presentationml.slideLayout+xml"/>
  <Override PartName="/ppt/slides/slide15.xml" ContentType="application/vnd.openxmlformats-officedocument.presentationml.slide+xml"/>
  <Override PartName="/ppt/slideLayouts/slideLayout42.xml" ContentType="application/vnd.openxmlformats-officedocument.presentationml.slideLayout+xml"/>
  <Override PartName="/ppt/slideLayouts/slideLayout44.xml" ContentType="application/vnd.openxmlformats-officedocument.presentationml.slideLayout+xml"/>
  <Override PartName="/ppt/slideLayouts/slideLayout15.xml" ContentType="application/vnd.openxmlformats-officedocument.presentationml.slideLayout+xml"/>
  <Override PartName="/ppt/slideLayouts/slideLayout54.xml" ContentType="application/vnd.openxmlformats-officedocument.presentationml.slideLayout+xml"/>
  <Override PartName="/ppt/slides/slide9.xml" ContentType="application/vnd.openxmlformats-officedocument.presentationml.slide+xml"/>
  <Default Extension="rels" ContentType="application/vnd.openxmlformats-package.relationships+xml"/>
  <Override PartName="/ppt/theme/theme7.xml" ContentType="application/vnd.openxmlformats-officedocument.them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 r:id="rId2"/>
    <p:sldMasterId r:id="rId3"/>
    <p:sldMasterId r:id="rId4"/>
    <p:sldMasterId r:id="rId5"/>
    <p:sldMasterId r:id="rId6"/>
    <p:sldMasterId r:id="rId7"/>
  </p:sldMasterIdLst>
  <p:notesMasterIdLst>
    <p:notesMasterId r:id="rId28"/>
  </p:notesMasterIdLst>
  <p:sldIdLst>
    <p:sldId id="256" r:id="rId8"/>
    <p:sldId id="265" r:id="rId9"/>
    <p:sldId id="257" r:id="rId10"/>
    <p:sldId id="279" r:id="rId11"/>
    <p:sldId id="287" r:id="rId12"/>
    <p:sldId id="280" r:id="rId13"/>
    <p:sldId id="281" r:id="rId14"/>
    <p:sldId id="289" r:id="rId15"/>
    <p:sldId id="266" r:id="rId16"/>
    <p:sldId id="288" r:id="rId17"/>
    <p:sldId id="264" r:id="rId18"/>
    <p:sldId id="282" r:id="rId19"/>
    <p:sldId id="283" r:id="rId20"/>
    <p:sldId id="284" r:id="rId21"/>
    <p:sldId id="285" r:id="rId22"/>
    <p:sldId id="290" r:id="rId23"/>
    <p:sldId id="286" r:id="rId24"/>
    <p:sldId id="291" r:id="rId25"/>
    <p:sldId id="278" r:id="rId26"/>
    <p:sldId id="29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24346" autoAdjust="0"/>
    <p:restoredTop sz="82046" autoAdjust="0"/>
  </p:normalViewPr>
  <p:slideViewPr>
    <p:cSldViewPr>
      <p:cViewPr>
        <p:scale>
          <a:sx n="66" d="100"/>
          <a:sy n="66" d="100"/>
        </p:scale>
        <p:origin x="-1104" y="-176"/>
      </p:cViewPr>
      <p:guideLst>
        <p:guide orient="horz" pos="1008"/>
        <p:guide pos="2976"/>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viewProps" Target="viewProps.xml"/><Relationship Id="rId7" Type="http://schemas.openxmlformats.org/officeDocument/2006/relationships/slideMaster" Target="slideMasters/slideMaster7.xml"/><Relationship Id="rId1" Type="http://schemas.openxmlformats.org/officeDocument/2006/relationships/slideMaster" Target="slideMasters/slideMaster1.xml"/><Relationship Id="rId24" Type="http://schemas.openxmlformats.org/officeDocument/2006/relationships/slide" Target="slides/slide17.xml"/><Relationship Id="rId25" Type="http://schemas.openxmlformats.org/officeDocument/2006/relationships/slide" Target="slides/slide18.xml"/><Relationship Id="rId8" Type="http://schemas.openxmlformats.org/officeDocument/2006/relationships/slide" Target="slides/slide1.xml"/><Relationship Id="rId13" Type="http://schemas.openxmlformats.org/officeDocument/2006/relationships/slide" Target="slides/slide6.xml"/><Relationship Id="rId10" Type="http://schemas.openxmlformats.org/officeDocument/2006/relationships/slide" Target="slides/slide3.xml"/><Relationship Id="rId32" Type="http://schemas.openxmlformats.org/officeDocument/2006/relationships/theme" Target="theme/theme1.xml"/><Relationship Id="rId12" Type="http://schemas.openxmlformats.org/officeDocument/2006/relationships/slide" Target="slides/slide5.xml"/><Relationship Id="rId17" Type="http://schemas.openxmlformats.org/officeDocument/2006/relationships/slide" Target="slides/slide10.xml"/><Relationship Id="rId9" Type="http://schemas.openxmlformats.org/officeDocument/2006/relationships/slide" Target="slides/slide2.xml"/><Relationship Id="rId18" Type="http://schemas.openxmlformats.org/officeDocument/2006/relationships/slide" Target="slides/slide11.xml"/><Relationship Id="rId3" Type="http://schemas.openxmlformats.org/officeDocument/2006/relationships/slideMaster" Target="slideMasters/slideMaster3.xml"/><Relationship Id="rId27" Type="http://schemas.openxmlformats.org/officeDocument/2006/relationships/slide" Target="slides/slide20.xml"/><Relationship Id="rId14" Type="http://schemas.openxmlformats.org/officeDocument/2006/relationships/slide" Target="slides/slide7.xml"/><Relationship Id="rId23" Type="http://schemas.openxmlformats.org/officeDocument/2006/relationships/slide" Target="slides/slide16.xml"/><Relationship Id="rId4" Type="http://schemas.openxmlformats.org/officeDocument/2006/relationships/slideMaster" Target="slideMasters/slideMaster4.xml"/><Relationship Id="rId28" Type="http://schemas.openxmlformats.org/officeDocument/2006/relationships/notesMaster" Target="notesMasters/notesMaster1.xml"/><Relationship Id="rId26" Type="http://schemas.openxmlformats.org/officeDocument/2006/relationships/slide" Target="slides/slide19.xml"/><Relationship Id="rId30" Type="http://schemas.openxmlformats.org/officeDocument/2006/relationships/presProps" Target="presProps.xml"/><Relationship Id="rId11" Type="http://schemas.openxmlformats.org/officeDocument/2006/relationships/slide" Target="slides/slide4.xml"/><Relationship Id="rId29" Type="http://schemas.openxmlformats.org/officeDocument/2006/relationships/printerSettings" Target="printerSettings/printerSettings1.bin"/><Relationship Id="rId6" Type="http://schemas.openxmlformats.org/officeDocument/2006/relationships/slideMaster" Target="slideMasters/slideMaster6.xml"/><Relationship Id="rId16" Type="http://schemas.openxmlformats.org/officeDocument/2006/relationships/slide" Target="slides/slide9.xml"/><Relationship Id="rId33"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19" Type="http://schemas.openxmlformats.org/officeDocument/2006/relationships/slide" Target="slides/slide12.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 Type="http://schemas.openxmlformats.org/officeDocument/2006/relationships/slideMaster" Target="slideMasters/slideMaster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E0F6A9-5339-49CF-AF54-87FFD61D99AA}" type="datetimeFigureOut">
              <a:rPr lang="en-US" smtClean="0"/>
              <a:pPr/>
              <a:t>5/29/11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3C71C1-E288-4FE0-94A6-1791B76BEC11}"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3C71C1-E288-4FE0-94A6-1791B76BEC1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3C71C1-E288-4FE0-94A6-1791B76BEC11}"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baseline="0" dirty="0" smtClean="0"/>
          </a:p>
        </p:txBody>
      </p:sp>
      <p:sp>
        <p:nvSpPr>
          <p:cNvPr id="4" name="Slide Number Placeholder 3"/>
          <p:cNvSpPr>
            <a:spLocks noGrp="1"/>
          </p:cNvSpPr>
          <p:nvPr>
            <p:ph type="sldNum" sz="quarter" idx="10"/>
          </p:nvPr>
        </p:nvSpPr>
        <p:spPr/>
        <p:txBody>
          <a:bodyPr/>
          <a:lstStyle/>
          <a:p>
            <a:fld id="{763C71C1-E288-4FE0-94A6-1791B76BEC11}"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baseline="0" dirty="0" smtClean="0"/>
          </a:p>
        </p:txBody>
      </p:sp>
      <p:sp>
        <p:nvSpPr>
          <p:cNvPr id="4" name="Slide Number Placeholder 3"/>
          <p:cNvSpPr>
            <a:spLocks noGrp="1"/>
          </p:cNvSpPr>
          <p:nvPr>
            <p:ph type="sldNum" sz="quarter" idx="10"/>
          </p:nvPr>
        </p:nvSpPr>
        <p:spPr/>
        <p:txBody>
          <a:bodyPr/>
          <a:lstStyle/>
          <a:p>
            <a:fld id="{763C71C1-E288-4FE0-94A6-1791B76BEC11}"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baseline="0" dirty="0" smtClean="0"/>
          </a:p>
        </p:txBody>
      </p:sp>
      <p:sp>
        <p:nvSpPr>
          <p:cNvPr id="4" name="Slide Number Placeholder 3"/>
          <p:cNvSpPr>
            <a:spLocks noGrp="1"/>
          </p:cNvSpPr>
          <p:nvPr>
            <p:ph type="sldNum" sz="quarter" idx="10"/>
          </p:nvPr>
        </p:nvSpPr>
        <p:spPr/>
        <p:txBody>
          <a:bodyPr/>
          <a:lstStyle/>
          <a:p>
            <a:fld id="{763C71C1-E288-4FE0-94A6-1791B76BEC11}"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baseline="0" dirty="0" smtClean="0"/>
          </a:p>
        </p:txBody>
      </p:sp>
      <p:sp>
        <p:nvSpPr>
          <p:cNvPr id="4" name="Slide Number Placeholder 3"/>
          <p:cNvSpPr>
            <a:spLocks noGrp="1"/>
          </p:cNvSpPr>
          <p:nvPr>
            <p:ph type="sldNum" sz="quarter" idx="10"/>
          </p:nvPr>
        </p:nvSpPr>
        <p:spPr/>
        <p:txBody>
          <a:bodyPr/>
          <a:lstStyle/>
          <a:p>
            <a:fld id="{763C71C1-E288-4FE0-94A6-1791B76BEC11}"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baseline="0" dirty="0" smtClean="0"/>
          </a:p>
        </p:txBody>
      </p:sp>
      <p:sp>
        <p:nvSpPr>
          <p:cNvPr id="4" name="Slide Number Placeholder 3"/>
          <p:cNvSpPr>
            <a:spLocks noGrp="1"/>
          </p:cNvSpPr>
          <p:nvPr>
            <p:ph type="sldNum" sz="quarter" idx="10"/>
          </p:nvPr>
        </p:nvSpPr>
        <p:spPr/>
        <p:txBody>
          <a:bodyPr/>
          <a:lstStyle/>
          <a:p>
            <a:fld id="{763C71C1-E288-4FE0-94A6-1791B76BEC11}"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baseline="0" dirty="0" smtClean="0"/>
          </a:p>
        </p:txBody>
      </p:sp>
      <p:sp>
        <p:nvSpPr>
          <p:cNvPr id="4" name="Slide Number Placeholder 3"/>
          <p:cNvSpPr>
            <a:spLocks noGrp="1"/>
          </p:cNvSpPr>
          <p:nvPr>
            <p:ph type="sldNum" sz="quarter" idx="10"/>
          </p:nvPr>
        </p:nvSpPr>
        <p:spPr/>
        <p:txBody>
          <a:bodyPr/>
          <a:lstStyle/>
          <a:p>
            <a:fld id="{763C71C1-E288-4FE0-94A6-1791B76BEC11}"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baseline="0" dirty="0" smtClean="0"/>
          </a:p>
        </p:txBody>
      </p:sp>
      <p:sp>
        <p:nvSpPr>
          <p:cNvPr id="4" name="Slide Number Placeholder 3"/>
          <p:cNvSpPr>
            <a:spLocks noGrp="1"/>
          </p:cNvSpPr>
          <p:nvPr>
            <p:ph type="sldNum" sz="quarter" idx="10"/>
          </p:nvPr>
        </p:nvSpPr>
        <p:spPr/>
        <p:txBody>
          <a:bodyPr/>
          <a:lstStyle/>
          <a:p>
            <a:fld id="{763C71C1-E288-4FE0-94A6-1791B76BEC11}"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r>
              <a:rPr lang="en-US"/>
              <a:t> Most public funding bodies are now either requiring or encouraging Open Access as a preferred method of research dissemination. </a:t>
            </a:r>
          </a:p>
        </p:txBody>
      </p:sp>
      <p:sp>
        <p:nvSpPr>
          <p:cNvPr id="30724" name="Slide Number Placeholder 3"/>
          <p:cNvSpPr>
            <a:spLocks noGrp="1"/>
          </p:cNvSpPr>
          <p:nvPr>
            <p:ph type="sldNum" sz="quarter" idx="5"/>
          </p:nvPr>
        </p:nvSpPr>
        <p:spPr bwMode="auto">
          <a:noFill/>
          <a:ln>
            <a:miter lim="800000"/>
            <a:headEnd/>
            <a:tailEnd/>
          </a:ln>
        </p:spPr>
        <p:txBody>
          <a:bodyPr/>
          <a:lstStyle/>
          <a:p>
            <a:fld id="{828912DD-E3D2-3C43-B395-4F9AD8A809D8}"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r>
              <a:rPr lang="en-US"/>
              <a:t> Most public funding bodies are now either requiring or encouraging Open Access as a preferred method of research dissemination. </a:t>
            </a:r>
          </a:p>
        </p:txBody>
      </p:sp>
      <p:sp>
        <p:nvSpPr>
          <p:cNvPr id="30724" name="Slide Number Placeholder 3"/>
          <p:cNvSpPr>
            <a:spLocks noGrp="1"/>
          </p:cNvSpPr>
          <p:nvPr>
            <p:ph type="sldNum" sz="quarter" idx="5"/>
          </p:nvPr>
        </p:nvSpPr>
        <p:spPr bwMode="auto">
          <a:noFill/>
          <a:ln>
            <a:miter lim="800000"/>
            <a:headEnd/>
            <a:tailEnd/>
          </a:ln>
        </p:spPr>
        <p:txBody>
          <a:bodyPr/>
          <a:lstStyle/>
          <a:p>
            <a:fld id="{828912DD-E3D2-3C43-B395-4F9AD8A809D8}" type="slidenum">
              <a:rPr lang="en-US"/>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3C71C1-E288-4FE0-94A6-1791B76BEC11}"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dirty="0"/>
          </a:p>
        </p:txBody>
      </p:sp>
      <p:sp>
        <p:nvSpPr>
          <p:cNvPr id="4" name="Slide Number Placeholder 3"/>
          <p:cNvSpPr>
            <a:spLocks noGrp="1"/>
          </p:cNvSpPr>
          <p:nvPr>
            <p:ph type="sldNum" sz="quarter" idx="10"/>
          </p:nvPr>
        </p:nvSpPr>
        <p:spPr/>
        <p:txBody>
          <a:bodyPr/>
          <a:lstStyle/>
          <a:p>
            <a:fld id="{763C71C1-E288-4FE0-94A6-1791B76BEC11}"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dirty="0"/>
          </a:p>
        </p:txBody>
      </p:sp>
      <p:sp>
        <p:nvSpPr>
          <p:cNvPr id="4" name="Slide Number Placeholder 3"/>
          <p:cNvSpPr>
            <a:spLocks noGrp="1"/>
          </p:cNvSpPr>
          <p:nvPr>
            <p:ph type="sldNum" sz="quarter" idx="10"/>
          </p:nvPr>
        </p:nvSpPr>
        <p:spPr/>
        <p:txBody>
          <a:bodyPr/>
          <a:lstStyle/>
          <a:p>
            <a:fld id="{763C71C1-E288-4FE0-94A6-1791B76BEC11}"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dirty="0"/>
          </a:p>
        </p:txBody>
      </p:sp>
      <p:sp>
        <p:nvSpPr>
          <p:cNvPr id="4" name="Slide Number Placeholder 3"/>
          <p:cNvSpPr>
            <a:spLocks noGrp="1"/>
          </p:cNvSpPr>
          <p:nvPr>
            <p:ph type="sldNum" sz="quarter" idx="10"/>
          </p:nvPr>
        </p:nvSpPr>
        <p:spPr/>
        <p:txBody>
          <a:bodyPr/>
          <a:lstStyle/>
          <a:p>
            <a:fld id="{763C71C1-E288-4FE0-94A6-1791B76BEC11}"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dirty="0"/>
          </a:p>
        </p:txBody>
      </p:sp>
      <p:sp>
        <p:nvSpPr>
          <p:cNvPr id="4" name="Slide Number Placeholder 3"/>
          <p:cNvSpPr>
            <a:spLocks noGrp="1"/>
          </p:cNvSpPr>
          <p:nvPr>
            <p:ph type="sldNum" sz="quarter" idx="10"/>
          </p:nvPr>
        </p:nvSpPr>
        <p:spPr/>
        <p:txBody>
          <a:bodyPr/>
          <a:lstStyle/>
          <a:p>
            <a:fld id="{763C71C1-E288-4FE0-94A6-1791B76BEC11}"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dirty="0"/>
          </a:p>
        </p:txBody>
      </p:sp>
      <p:sp>
        <p:nvSpPr>
          <p:cNvPr id="4" name="Slide Number Placeholder 3"/>
          <p:cNvSpPr>
            <a:spLocks noGrp="1"/>
          </p:cNvSpPr>
          <p:nvPr>
            <p:ph type="sldNum" sz="quarter" idx="10"/>
          </p:nvPr>
        </p:nvSpPr>
        <p:spPr/>
        <p:txBody>
          <a:bodyPr/>
          <a:lstStyle/>
          <a:p>
            <a:fld id="{763C71C1-E288-4FE0-94A6-1791B76BEC11}"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dirty="0"/>
          </a:p>
        </p:txBody>
      </p:sp>
      <p:sp>
        <p:nvSpPr>
          <p:cNvPr id="4" name="Slide Number Placeholder 3"/>
          <p:cNvSpPr>
            <a:spLocks noGrp="1"/>
          </p:cNvSpPr>
          <p:nvPr>
            <p:ph type="sldNum" sz="quarter" idx="10"/>
          </p:nvPr>
        </p:nvSpPr>
        <p:spPr/>
        <p:txBody>
          <a:bodyPr/>
          <a:lstStyle/>
          <a:p>
            <a:fld id="{763C71C1-E288-4FE0-94A6-1791B76BEC11}"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3C71C1-E288-4FE0-94A6-1791B76BEC11}"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72200" y="1447800"/>
            <a:ext cx="1905000" cy="4114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47800"/>
            <a:ext cx="5562600" cy="4114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743200"/>
            <a:ext cx="3733800" cy="2819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43400" y="2743200"/>
            <a:ext cx="3733800" cy="2819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72200" y="1447800"/>
            <a:ext cx="1905000" cy="4114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47800"/>
            <a:ext cx="5562600" cy="4114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743200"/>
            <a:ext cx="3733800" cy="2819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43400" y="2743200"/>
            <a:ext cx="3733800" cy="2819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6" name="Rectangle 6"/>
          <p:cNvSpPr>
            <a:spLocks noGrp="1" noChangeArrowheads="1"/>
          </p:cNvSpPr>
          <p:nvPr>
            <p:ph type="sldNum" sz="quarter" idx="12"/>
          </p:nvPr>
        </p:nvSpPr>
        <p:spPr>
          <a:ln/>
        </p:spPr>
        <p:txBody>
          <a:bodyPr/>
          <a:lstStyle>
            <a:lvl1pPr>
              <a:defRPr/>
            </a:lvl1pPr>
          </a:lstStyle>
          <a:p>
            <a:pPr>
              <a:defRPr/>
            </a:pPr>
            <a:fld id="{76031D90-3BBF-431B-91DC-DA16A2982132}" type="slidenum">
              <a:rPr lang="en-CA"/>
              <a:pPr>
                <a:defRPr/>
              </a:pPr>
              <a:t>‹#›</a:t>
            </a:fld>
            <a:endParaRPr lang="en-CA"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6" name="Rectangle 6"/>
          <p:cNvSpPr>
            <a:spLocks noGrp="1" noChangeArrowheads="1"/>
          </p:cNvSpPr>
          <p:nvPr>
            <p:ph type="sldNum" sz="quarter" idx="12"/>
          </p:nvPr>
        </p:nvSpPr>
        <p:spPr>
          <a:ln/>
        </p:spPr>
        <p:txBody>
          <a:bodyPr/>
          <a:lstStyle>
            <a:lvl1pPr>
              <a:defRPr/>
            </a:lvl1pPr>
          </a:lstStyle>
          <a:p>
            <a:pPr>
              <a:defRPr/>
            </a:pPr>
            <a:fld id="{DA41CA04-C876-41FC-AF21-F67C37405575}" type="slidenum">
              <a:rPr lang="en-CA"/>
              <a:pPr>
                <a:defRPr/>
              </a:pPr>
              <a:t>‹#›</a:t>
            </a:fld>
            <a:endParaRPr lang="en-CA"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CA"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6" name="Rectangle 6"/>
          <p:cNvSpPr>
            <a:spLocks noGrp="1" noChangeArrowheads="1"/>
          </p:cNvSpPr>
          <p:nvPr>
            <p:ph type="sldNum" sz="quarter" idx="12"/>
          </p:nvPr>
        </p:nvSpPr>
        <p:spPr>
          <a:ln/>
        </p:spPr>
        <p:txBody>
          <a:bodyPr/>
          <a:lstStyle>
            <a:lvl1pPr>
              <a:defRPr/>
            </a:lvl1pPr>
          </a:lstStyle>
          <a:p>
            <a:pPr>
              <a:defRPr/>
            </a:pPr>
            <a:fld id="{2A769C66-5475-4493-9A2A-BD8A2DD53229}" type="slidenum">
              <a:rPr lang="en-CA"/>
              <a:pPr>
                <a:defRPr/>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CA"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7" name="Rectangle 6"/>
          <p:cNvSpPr>
            <a:spLocks noGrp="1" noChangeArrowheads="1"/>
          </p:cNvSpPr>
          <p:nvPr>
            <p:ph type="sldNum" sz="quarter" idx="12"/>
          </p:nvPr>
        </p:nvSpPr>
        <p:spPr>
          <a:ln/>
        </p:spPr>
        <p:txBody>
          <a:bodyPr/>
          <a:lstStyle>
            <a:lvl1pPr>
              <a:defRPr/>
            </a:lvl1pPr>
          </a:lstStyle>
          <a:p>
            <a:pPr>
              <a:defRPr/>
            </a:pPr>
            <a:fld id="{0C2E0BD7-5860-41E6-9315-6E4311987602}" type="slidenum">
              <a:rPr lang="en-CA"/>
              <a:pPr>
                <a:defRPr/>
              </a:pPr>
              <a:t>‹#›</a:t>
            </a:fld>
            <a:endParaRPr lang="en-CA"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CA"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9" name="Rectangle 6"/>
          <p:cNvSpPr>
            <a:spLocks noGrp="1" noChangeArrowheads="1"/>
          </p:cNvSpPr>
          <p:nvPr>
            <p:ph type="sldNum" sz="quarter" idx="12"/>
          </p:nvPr>
        </p:nvSpPr>
        <p:spPr>
          <a:ln/>
        </p:spPr>
        <p:txBody>
          <a:bodyPr/>
          <a:lstStyle>
            <a:lvl1pPr>
              <a:defRPr/>
            </a:lvl1pPr>
          </a:lstStyle>
          <a:p>
            <a:pPr>
              <a:defRPr/>
            </a:pPr>
            <a:fld id="{73A53115-937B-4324-9399-1F15F2809FD6}" type="slidenum">
              <a:rPr lang="en-CA"/>
              <a:pPr>
                <a:defRPr/>
              </a:pPr>
              <a:t>‹#›</a:t>
            </a:fld>
            <a:endParaRPr lang="en-CA"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CA"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5" name="Rectangle 6"/>
          <p:cNvSpPr>
            <a:spLocks noGrp="1" noChangeArrowheads="1"/>
          </p:cNvSpPr>
          <p:nvPr>
            <p:ph type="sldNum" sz="quarter" idx="12"/>
          </p:nvPr>
        </p:nvSpPr>
        <p:spPr>
          <a:ln/>
        </p:spPr>
        <p:txBody>
          <a:bodyPr/>
          <a:lstStyle>
            <a:lvl1pPr>
              <a:defRPr/>
            </a:lvl1pPr>
          </a:lstStyle>
          <a:p>
            <a:pPr>
              <a:defRPr/>
            </a:pPr>
            <a:fld id="{1400BC6B-491B-4CB6-9197-922A7EB3E037}" type="slidenum">
              <a:rPr lang="en-CA"/>
              <a:pPr>
                <a:defRPr/>
              </a:pPr>
              <a:t>‹#›</a:t>
            </a:fld>
            <a:endParaRPr lang="en-CA"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CA"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4" name="Rectangle 6"/>
          <p:cNvSpPr>
            <a:spLocks noGrp="1" noChangeArrowheads="1"/>
          </p:cNvSpPr>
          <p:nvPr>
            <p:ph type="sldNum" sz="quarter" idx="12"/>
          </p:nvPr>
        </p:nvSpPr>
        <p:spPr>
          <a:ln/>
        </p:spPr>
        <p:txBody>
          <a:bodyPr/>
          <a:lstStyle>
            <a:lvl1pPr>
              <a:defRPr/>
            </a:lvl1pPr>
          </a:lstStyle>
          <a:p>
            <a:pPr>
              <a:defRPr/>
            </a:pPr>
            <a:fld id="{DFEAE05B-CB39-41E7-937A-4DDB45C2C142}" type="slidenum">
              <a:rPr lang="en-CA"/>
              <a:pPr>
                <a:defRPr/>
              </a:pPr>
              <a:t>‹#›</a:t>
            </a:fld>
            <a:endParaRPr lang="en-CA" dirty="0"/>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7" name="Rectangle 6"/>
          <p:cNvSpPr>
            <a:spLocks noGrp="1" noChangeArrowheads="1"/>
          </p:cNvSpPr>
          <p:nvPr>
            <p:ph type="sldNum" sz="quarter" idx="12"/>
          </p:nvPr>
        </p:nvSpPr>
        <p:spPr>
          <a:ln/>
        </p:spPr>
        <p:txBody>
          <a:bodyPr/>
          <a:lstStyle>
            <a:lvl1pPr>
              <a:defRPr/>
            </a:lvl1pPr>
          </a:lstStyle>
          <a:p>
            <a:pPr>
              <a:defRPr/>
            </a:pPr>
            <a:fld id="{AFF03D8B-56D1-46F1-A452-229C75E3359E}" type="slidenum">
              <a:rPr lang="en-CA"/>
              <a:pPr>
                <a:defRPr/>
              </a:pPr>
              <a:t>‹#›</a:t>
            </a:fld>
            <a:endParaRPr lang="en-CA"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7" name="Rectangle 6"/>
          <p:cNvSpPr>
            <a:spLocks noGrp="1" noChangeArrowheads="1"/>
          </p:cNvSpPr>
          <p:nvPr>
            <p:ph type="sldNum" sz="quarter" idx="12"/>
          </p:nvPr>
        </p:nvSpPr>
        <p:spPr>
          <a:ln/>
        </p:spPr>
        <p:txBody>
          <a:bodyPr/>
          <a:lstStyle>
            <a:lvl1pPr>
              <a:defRPr/>
            </a:lvl1pPr>
          </a:lstStyle>
          <a:p>
            <a:pPr>
              <a:defRPr/>
            </a:pPr>
            <a:fld id="{75CAD48C-C700-47C6-9E78-C7BFB29ED202}" type="slidenum">
              <a:rPr lang="en-CA"/>
              <a:pPr>
                <a:defRPr/>
              </a:pPr>
              <a:t>‹#›</a:t>
            </a:fld>
            <a:endParaRPr lang="en-CA" dirty="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6" name="Rectangle 6"/>
          <p:cNvSpPr>
            <a:spLocks noGrp="1" noChangeArrowheads="1"/>
          </p:cNvSpPr>
          <p:nvPr>
            <p:ph type="sldNum" sz="quarter" idx="12"/>
          </p:nvPr>
        </p:nvSpPr>
        <p:spPr>
          <a:ln/>
        </p:spPr>
        <p:txBody>
          <a:bodyPr/>
          <a:lstStyle>
            <a:lvl1pPr>
              <a:defRPr/>
            </a:lvl1pPr>
          </a:lstStyle>
          <a:p>
            <a:pPr>
              <a:defRPr/>
            </a:pPr>
            <a:fld id="{61348579-4B41-4AD9-A73D-D5335A1E373A}" type="slidenum">
              <a:rPr lang="en-CA"/>
              <a:pPr>
                <a:defRPr/>
              </a:pPr>
              <a:t>‹#›</a:t>
            </a:fld>
            <a:endParaRPr lang="en-CA" dirty="0"/>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CA" dirty="0"/>
          </a:p>
        </p:txBody>
      </p:sp>
      <p:sp>
        <p:nvSpPr>
          <p:cNvPr id="6" name="Rectangle 6"/>
          <p:cNvSpPr>
            <a:spLocks noGrp="1" noChangeArrowheads="1"/>
          </p:cNvSpPr>
          <p:nvPr>
            <p:ph type="sldNum" sz="quarter" idx="12"/>
          </p:nvPr>
        </p:nvSpPr>
        <p:spPr>
          <a:ln/>
        </p:spPr>
        <p:txBody>
          <a:bodyPr/>
          <a:lstStyle>
            <a:lvl1pPr>
              <a:defRPr/>
            </a:lvl1pPr>
          </a:lstStyle>
          <a:p>
            <a:pPr>
              <a:defRPr/>
            </a:pPr>
            <a:fld id="{E2E0AF2A-0B53-4860-A9E9-C984B6D44BE5}" type="slidenum">
              <a:rPr lang="en-CA"/>
              <a:pPr>
                <a:defRPr/>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4" Type="http://schemas.openxmlformats.org/officeDocument/2006/relationships/slideLayout" Target="../slideLayouts/slideLayout15.xml"/><Relationship Id="rId7" Type="http://schemas.openxmlformats.org/officeDocument/2006/relationships/slideLayout" Target="../slideLayouts/slideLayout18.xml"/><Relationship Id="rId11" Type="http://schemas.openxmlformats.org/officeDocument/2006/relationships/slideLayout" Target="../slideLayouts/slideLayout2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8" Type="http://schemas.openxmlformats.org/officeDocument/2006/relationships/slideLayout" Target="../slideLayouts/slideLayout19.xml"/><Relationship Id="rId13" Type="http://schemas.openxmlformats.org/officeDocument/2006/relationships/image" Target="../media/image2.png"/><Relationship Id="rId10" Type="http://schemas.openxmlformats.org/officeDocument/2006/relationships/slideLayout" Target="../slideLayouts/slideLayout21.xml"/><Relationship Id="rId5"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3.xml"/><Relationship Id="rId9" Type="http://schemas.openxmlformats.org/officeDocument/2006/relationships/slideLayout" Target="../slideLayouts/slideLayout20.xml"/><Relationship Id="rId3"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4" Type="http://schemas.openxmlformats.org/officeDocument/2006/relationships/slideLayout" Target="../slideLayouts/slideLayout26.xml"/><Relationship Id="rId7" Type="http://schemas.openxmlformats.org/officeDocument/2006/relationships/slideLayout" Target="../slideLayouts/slideLayout29.xml"/><Relationship Id="rId11" Type="http://schemas.openxmlformats.org/officeDocument/2006/relationships/slideLayout" Target="../slideLayouts/slideLayout33.xml"/><Relationship Id="rId1" Type="http://schemas.openxmlformats.org/officeDocument/2006/relationships/slideLayout" Target="../slideLayouts/slideLayout23.xml"/><Relationship Id="rId6" Type="http://schemas.openxmlformats.org/officeDocument/2006/relationships/slideLayout" Target="../slideLayouts/slideLayout28.xml"/><Relationship Id="rId8" Type="http://schemas.openxmlformats.org/officeDocument/2006/relationships/slideLayout" Target="../slideLayouts/slideLayout30.xml"/><Relationship Id="rId13" Type="http://schemas.openxmlformats.org/officeDocument/2006/relationships/image" Target="../media/image1.png"/><Relationship Id="rId10" Type="http://schemas.openxmlformats.org/officeDocument/2006/relationships/slideLayout" Target="../slideLayouts/slideLayout32.xml"/><Relationship Id="rId5"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4.xml"/><Relationship Id="rId9" Type="http://schemas.openxmlformats.org/officeDocument/2006/relationships/slideLayout" Target="../slideLayouts/slideLayout31.xml"/><Relationship Id="rId3"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4" Type="http://schemas.openxmlformats.org/officeDocument/2006/relationships/slideLayout" Target="../slideLayouts/slideLayout37.xml"/><Relationship Id="rId7" Type="http://schemas.openxmlformats.org/officeDocument/2006/relationships/slideLayout" Target="../slideLayouts/slideLayout40.xml"/><Relationship Id="rId11" Type="http://schemas.openxmlformats.org/officeDocument/2006/relationships/slideLayout" Target="../slideLayouts/slideLayout44.xml"/><Relationship Id="rId1" Type="http://schemas.openxmlformats.org/officeDocument/2006/relationships/slideLayout" Target="../slideLayouts/slideLayout34.xml"/><Relationship Id="rId6" Type="http://schemas.openxmlformats.org/officeDocument/2006/relationships/slideLayout" Target="../slideLayouts/slideLayout39.xml"/><Relationship Id="rId8" Type="http://schemas.openxmlformats.org/officeDocument/2006/relationships/slideLayout" Target="../slideLayouts/slideLayout41.xml"/><Relationship Id="rId13" Type="http://schemas.openxmlformats.org/officeDocument/2006/relationships/image" Target="../media/image2.png"/><Relationship Id="rId10" Type="http://schemas.openxmlformats.org/officeDocument/2006/relationships/slideLayout" Target="../slideLayouts/slideLayout43.xml"/><Relationship Id="rId5" Type="http://schemas.openxmlformats.org/officeDocument/2006/relationships/slideLayout" Target="../slideLayouts/slideLayout38.xml"/><Relationship Id="rId12" Type="http://schemas.openxmlformats.org/officeDocument/2006/relationships/theme" Target="../theme/theme4.xml"/><Relationship Id="rId2" Type="http://schemas.openxmlformats.org/officeDocument/2006/relationships/slideLayout" Target="../slideLayouts/slideLayout35.xml"/><Relationship Id="rId9" Type="http://schemas.openxmlformats.org/officeDocument/2006/relationships/slideLayout" Target="../slideLayouts/slideLayout42.xml"/><Relationship Id="rId3"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4" Type="http://schemas.openxmlformats.org/officeDocument/2006/relationships/slideLayout" Target="../slideLayouts/slideLayout48.xml"/><Relationship Id="rId7" Type="http://schemas.openxmlformats.org/officeDocument/2006/relationships/slideLayout" Target="../slideLayouts/slideLayout51.xml"/><Relationship Id="rId11" Type="http://schemas.openxmlformats.org/officeDocument/2006/relationships/slideLayout" Target="../slideLayouts/slideLayout55.xml"/><Relationship Id="rId1" Type="http://schemas.openxmlformats.org/officeDocument/2006/relationships/slideLayout" Target="../slideLayouts/slideLayout45.xml"/><Relationship Id="rId6" Type="http://schemas.openxmlformats.org/officeDocument/2006/relationships/slideLayout" Target="../slideLayouts/slideLayout50.xml"/><Relationship Id="rId8" Type="http://schemas.openxmlformats.org/officeDocument/2006/relationships/slideLayout" Target="../slideLayouts/slideLayout52.xml"/><Relationship Id="rId13" Type="http://schemas.openxmlformats.org/officeDocument/2006/relationships/image" Target="../media/image2.png"/><Relationship Id="rId10" Type="http://schemas.openxmlformats.org/officeDocument/2006/relationships/slideLayout" Target="../slideLayouts/slideLayout54.xml"/><Relationship Id="rId5" Type="http://schemas.openxmlformats.org/officeDocument/2006/relationships/slideLayout" Target="../slideLayouts/slideLayout49.xml"/><Relationship Id="rId12" Type="http://schemas.openxmlformats.org/officeDocument/2006/relationships/theme" Target="../theme/theme5.xml"/><Relationship Id="rId2" Type="http://schemas.openxmlformats.org/officeDocument/2006/relationships/slideLayout" Target="../slideLayouts/slideLayout46.xml"/><Relationship Id="rId9" Type="http://schemas.openxmlformats.org/officeDocument/2006/relationships/slideLayout" Target="../slideLayouts/slideLayout53.xml"/><Relationship Id="rId3" Type="http://schemas.openxmlformats.org/officeDocument/2006/relationships/slideLayout" Target="../slideLayouts/slideLayout47.xml"/></Relationships>
</file>

<file path=ppt/slideMasters/_rels/slideMaster6.xml.rels><?xml version="1.0" encoding="UTF-8" standalone="yes"?>
<Relationships xmlns="http://schemas.openxmlformats.org/package/2006/relationships"><Relationship Id="rId4" Type="http://schemas.openxmlformats.org/officeDocument/2006/relationships/slideLayout" Target="../slideLayouts/slideLayout59.xml"/><Relationship Id="rId7" Type="http://schemas.openxmlformats.org/officeDocument/2006/relationships/slideLayout" Target="../slideLayouts/slideLayout62.xml"/><Relationship Id="rId11" Type="http://schemas.openxmlformats.org/officeDocument/2006/relationships/slideLayout" Target="../slideLayouts/slideLayout66.xml"/><Relationship Id="rId1" Type="http://schemas.openxmlformats.org/officeDocument/2006/relationships/slideLayout" Target="../slideLayouts/slideLayout56.xml"/><Relationship Id="rId6" Type="http://schemas.openxmlformats.org/officeDocument/2006/relationships/slideLayout" Target="../slideLayouts/slideLayout61.xml"/><Relationship Id="rId8" Type="http://schemas.openxmlformats.org/officeDocument/2006/relationships/slideLayout" Target="../slideLayouts/slideLayout63.xml"/><Relationship Id="rId13" Type="http://schemas.openxmlformats.org/officeDocument/2006/relationships/image" Target="../media/image2.png"/><Relationship Id="rId10" Type="http://schemas.openxmlformats.org/officeDocument/2006/relationships/slideLayout" Target="../slideLayouts/slideLayout65.xml"/><Relationship Id="rId5" Type="http://schemas.openxmlformats.org/officeDocument/2006/relationships/slideLayout" Target="../slideLayouts/slideLayout60.xml"/><Relationship Id="rId12" Type="http://schemas.openxmlformats.org/officeDocument/2006/relationships/theme" Target="../theme/theme6.xml"/><Relationship Id="rId2" Type="http://schemas.openxmlformats.org/officeDocument/2006/relationships/slideLayout" Target="../slideLayouts/slideLayout57.xml"/><Relationship Id="rId9" Type="http://schemas.openxmlformats.org/officeDocument/2006/relationships/slideLayout" Target="../slideLayouts/slideLayout64.xml"/><Relationship Id="rId3" Type="http://schemas.openxmlformats.org/officeDocument/2006/relationships/slideLayout" Target="../slideLayouts/slideLayout58.xml"/></Relationships>
</file>

<file path=ppt/slideMasters/_rels/slideMaster7.xml.rels><?xml version="1.0" encoding="UTF-8" standalone="yes"?>
<Relationships xmlns="http://schemas.openxmlformats.org/package/2006/relationships"><Relationship Id="rId4" Type="http://schemas.openxmlformats.org/officeDocument/2006/relationships/slideLayout" Target="../slideLayouts/slideLayout70.xml"/><Relationship Id="rId7" Type="http://schemas.openxmlformats.org/officeDocument/2006/relationships/slideLayout" Target="../slideLayouts/slideLayout73.xml"/><Relationship Id="rId11" Type="http://schemas.openxmlformats.org/officeDocument/2006/relationships/slideLayout" Target="../slideLayouts/slideLayout77.xml"/><Relationship Id="rId1" Type="http://schemas.openxmlformats.org/officeDocument/2006/relationships/slideLayout" Target="../slideLayouts/slideLayout67.xml"/><Relationship Id="rId6" Type="http://schemas.openxmlformats.org/officeDocument/2006/relationships/slideLayout" Target="../slideLayouts/slideLayout72.xml"/><Relationship Id="rId8" Type="http://schemas.openxmlformats.org/officeDocument/2006/relationships/slideLayout" Target="../slideLayouts/slideLayout74.xml"/><Relationship Id="rId13" Type="http://schemas.openxmlformats.org/officeDocument/2006/relationships/image" Target="../media/image3.png"/><Relationship Id="rId10" Type="http://schemas.openxmlformats.org/officeDocument/2006/relationships/slideLayout" Target="../slideLayouts/slideLayout76.xml"/><Relationship Id="rId5" Type="http://schemas.openxmlformats.org/officeDocument/2006/relationships/slideLayout" Target="../slideLayouts/slideLayout71.xml"/><Relationship Id="rId12" Type="http://schemas.openxmlformats.org/officeDocument/2006/relationships/theme" Target="../theme/theme7.xml"/><Relationship Id="rId2" Type="http://schemas.openxmlformats.org/officeDocument/2006/relationships/slideLayout" Target="../slideLayouts/slideLayout68.xml"/><Relationship Id="rId9" Type="http://schemas.openxmlformats.org/officeDocument/2006/relationships/slideLayout" Target="../slideLayouts/slideLayout75.xml"/><Relationship Id="rId3"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6153" name="Rectangle 9"/>
          <p:cNvSpPr>
            <a:spLocks noGrp="1" noChangeArrowheads="1"/>
          </p:cNvSpPr>
          <p:nvPr>
            <p:ph type="title"/>
          </p:nvPr>
        </p:nvSpPr>
        <p:spPr bwMode="auto">
          <a:xfrm>
            <a:off x="457200" y="1447800"/>
            <a:ext cx="7620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54" name="Rectangle 10"/>
          <p:cNvSpPr>
            <a:spLocks noGrp="1" noChangeArrowheads="1"/>
          </p:cNvSpPr>
          <p:nvPr>
            <p:ph type="body" idx="1"/>
          </p:nvPr>
        </p:nvSpPr>
        <p:spPr bwMode="auto">
          <a:xfrm>
            <a:off x="457200" y="2743200"/>
            <a:ext cx="7620000" cy="281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2"/>
            <a:r>
              <a:rPr lang="en-US" smtClean="0"/>
              <a:t>Second level</a:t>
            </a:r>
          </a:p>
        </p:txBody>
      </p:sp>
      <p:pic>
        <p:nvPicPr>
          <p:cNvPr id="6155" name="Picture 11" descr="MSVU_Ribbons_DBlue_HOR_ppt"/>
          <p:cNvPicPr>
            <a:picLocks noChangeAspect="1" noChangeArrowheads="1"/>
          </p:cNvPicPr>
          <p:nvPr/>
        </p:nvPicPr>
        <p:blipFill>
          <a:blip r:embed="rId13" cstate="print"/>
          <a:srcRect/>
          <a:stretch>
            <a:fillRect/>
          </a:stretch>
        </p:blipFill>
        <p:spPr bwMode="auto">
          <a:xfrm>
            <a:off x="-76200" y="5568950"/>
            <a:ext cx="9220200" cy="1289050"/>
          </a:xfrm>
          <a:prstGeom prst="rect">
            <a:avLst/>
          </a:prstGeom>
          <a:noFill/>
        </p:spPr>
      </p:pic>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fontAlgn="base" hangingPunct="1">
        <a:spcBef>
          <a:spcPct val="0"/>
        </a:spcBef>
        <a:spcAft>
          <a:spcPct val="0"/>
        </a:spcAft>
        <a:defRPr sz="3000" b="1">
          <a:solidFill>
            <a:srgbClr val="003874"/>
          </a:solidFill>
          <a:latin typeface="+mj-lt"/>
          <a:ea typeface="+mj-ea"/>
          <a:cs typeface="+mj-cs"/>
        </a:defRPr>
      </a:lvl1pPr>
      <a:lvl2pPr algn="l" rtl="0" eaLnBrk="1" fontAlgn="base" hangingPunct="1">
        <a:spcBef>
          <a:spcPct val="0"/>
        </a:spcBef>
        <a:spcAft>
          <a:spcPct val="0"/>
        </a:spcAft>
        <a:defRPr sz="3000" b="1">
          <a:solidFill>
            <a:srgbClr val="003874"/>
          </a:solidFill>
          <a:latin typeface="Franklin Gothic Book" pitchFamily="34" charset="0"/>
        </a:defRPr>
      </a:lvl2pPr>
      <a:lvl3pPr algn="l" rtl="0" eaLnBrk="1" fontAlgn="base" hangingPunct="1">
        <a:spcBef>
          <a:spcPct val="0"/>
        </a:spcBef>
        <a:spcAft>
          <a:spcPct val="0"/>
        </a:spcAft>
        <a:defRPr sz="3000" b="1">
          <a:solidFill>
            <a:srgbClr val="003874"/>
          </a:solidFill>
          <a:latin typeface="Franklin Gothic Book" pitchFamily="34" charset="0"/>
        </a:defRPr>
      </a:lvl3pPr>
      <a:lvl4pPr algn="l" rtl="0" eaLnBrk="1" fontAlgn="base" hangingPunct="1">
        <a:spcBef>
          <a:spcPct val="0"/>
        </a:spcBef>
        <a:spcAft>
          <a:spcPct val="0"/>
        </a:spcAft>
        <a:defRPr sz="3000" b="1">
          <a:solidFill>
            <a:srgbClr val="003874"/>
          </a:solidFill>
          <a:latin typeface="Franklin Gothic Book" pitchFamily="34" charset="0"/>
        </a:defRPr>
      </a:lvl4pPr>
      <a:lvl5pPr algn="l" rtl="0" eaLnBrk="1" fontAlgn="base" hangingPunct="1">
        <a:spcBef>
          <a:spcPct val="0"/>
        </a:spcBef>
        <a:spcAft>
          <a:spcPct val="0"/>
        </a:spcAft>
        <a:defRPr sz="3000" b="1">
          <a:solidFill>
            <a:srgbClr val="003874"/>
          </a:solidFill>
          <a:latin typeface="Franklin Gothic Book" pitchFamily="34" charset="0"/>
        </a:defRPr>
      </a:lvl5pPr>
      <a:lvl6pPr marL="457200" algn="l" rtl="0" eaLnBrk="1" fontAlgn="base" hangingPunct="1">
        <a:spcBef>
          <a:spcPct val="0"/>
        </a:spcBef>
        <a:spcAft>
          <a:spcPct val="0"/>
        </a:spcAft>
        <a:defRPr sz="3000" b="1">
          <a:solidFill>
            <a:srgbClr val="003874"/>
          </a:solidFill>
          <a:latin typeface="Franklin Gothic Book" pitchFamily="34" charset="0"/>
        </a:defRPr>
      </a:lvl6pPr>
      <a:lvl7pPr marL="914400" algn="l" rtl="0" eaLnBrk="1" fontAlgn="base" hangingPunct="1">
        <a:spcBef>
          <a:spcPct val="0"/>
        </a:spcBef>
        <a:spcAft>
          <a:spcPct val="0"/>
        </a:spcAft>
        <a:defRPr sz="3000" b="1">
          <a:solidFill>
            <a:srgbClr val="003874"/>
          </a:solidFill>
          <a:latin typeface="Franklin Gothic Book" pitchFamily="34" charset="0"/>
        </a:defRPr>
      </a:lvl7pPr>
      <a:lvl8pPr marL="1371600" algn="l" rtl="0" eaLnBrk="1" fontAlgn="base" hangingPunct="1">
        <a:spcBef>
          <a:spcPct val="0"/>
        </a:spcBef>
        <a:spcAft>
          <a:spcPct val="0"/>
        </a:spcAft>
        <a:defRPr sz="3000" b="1">
          <a:solidFill>
            <a:srgbClr val="003874"/>
          </a:solidFill>
          <a:latin typeface="Franklin Gothic Book" pitchFamily="34" charset="0"/>
        </a:defRPr>
      </a:lvl8pPr>
      <a:lvl9pPr marL="1828800" algn="l" rtl="0" eaLnBrk="1" fontAlgn="base" hangingPunct="1">
        <a:spcBef>
          <a:spcPct val="0"/>
        </a:spcBef>
        <a:spcAft>
          <a:spcPct val="0"/>
        </a:spcAft>
        <a:defRPr sz="3000" b="1">
          <a:solidFill>
            <a:srgbClr val="003874"/>
          </a:solidFill>
          <a:latin typeface="Franklin Gothic Book" pitchFamily="34" charset="0"/>
        </a:defRPr>
      </a:lvl9pPr>
    </p:titleStyle>
    <p:bodyStyle>
      <a:lvl1pPr marL="342900" indent="-342900" algn="l" rtl="0" eaLnBrk="1" fontAlgn="base" hangingPunct="1">
        <a:spcBef>
          <a:spcPct val="20000"/>
        </a:spcBef>
        <a:spcAft>
          <a:spcPct val="0"/>
        </a:spcAft>
        <a:defRPr sz="2000" b="1">
          <a:solidFill>
            <a:srgbClr val="003874"/>
          </a:solidFill>
          <a:latin typeface="+mn-lt"/>
          <a:ea typeface="+mn-ea"/>
          <a:cs typeface="+mn-cs"/>
        </a:defRPr>
      </a:lvl1pPr>
      <a:lvl2pPr marL="742950" indent="-285750" algn="l" rtl="0" eaLnBrk="1" fontAlgn="base" hangingPunct="1">
        <a:spcBef>
          <a:spcPct val="20000"/>
        </a:spcBef>
        <a:spcAft>
          <a:spcPct val="0"/>
        </a:spcAft>
        <a:buChar char="–"/>
        <a:defRPr sz="2000" b="1">
          <a:solidFill>
            <a:srgbClr val="003874"/>
          </a:solidFill>
          <a:latin typeface="+mn-lt"/>
        </a:defRPr>
      </a:lvl2pPr>
      <a:lvl3pPr marL="1143000" indent="-228600" algn="l" rtl="0" eaLnBrk="1" fontAlgn="base" hangingPunct="1">
        <a:spcBef>
          <a:spcPct val="20000"/>
        </a:spcBef>
        <a:spcAft>
          <a:spcPct val="0"/>
        </a:spcAft>
        <a:buChar char="•"/>
        <a:defRPr sz="2000" b="1">
          <a:solidFill>
            <a:srgbClr val="003874"/>
          </a:solidFill>
          <a:latin typeface="+mn-lt"/>
        </a:defRPr>
      </a:lvl3pPr>
      <a:lvl4pPr marL="1600200" indent="-228600" algn="l" rtl="0" eaLnBrk="1" fontAlgn="base" hangingPunct="1">
        <a:spcBef>
          <a:spcPct val="20000"/>
        </a:spcBef>
        <a:spcAft>
          <a:spcPct val="0"/>
        </a:spcAft>
        <a:buChar char="–"/>
        <a:defRPr sz="2000" b="1">
          <a:solidFill>
            <a:srgbClr val="003874"/>
          </a:solidFill>
          <a:latin typeface="+mn-lt"/>
        </a:defRPr>
      </a:lvl4pPr>
      <a:lvl5pPr marL="2057400" indent="-228600" algn="l" rtl="0" eaLnBrk="1" fontAlgn="base" hangingPunct="1">
        <a:spcBef>
          <a:spcPct val="20000"/>
        </a:spcBef>
        <a:spcAft>
          <a:spcPct val="0"/>
        </a:spcAft>
        <a:buChar char="»"/>
        <a:defRPr sz="2000" b="1">
          <a:solidFill>
            <a:srgbClr val="003874"/>
          </a:solidFill>
          <a:latin typeface="+mn-lt"/>
        </a:defRPr>
      </a:lvl5pPr>
      <a:lvl6pPr marL="2514600" indent="-228600" algn="l" rtl="0" eaLnBrk="1" fontAlgn="base" hangingPunct="1">
        <a:spcBef>
          <a:spcPct val="20000"/>
        </a:spcBef>
        <a:spcAft>
          <a:spcPct val="0"/>
        </a:spcAft>
        <a:buChar char="»"/>
        <a:defRPr sz="2000" b="1">
          <a:solidFill>
            <a:srgbClr val="003874"/>
          </a:solidFill>
          <a:latin typeface="+mn-lt"/>
        </a:defRPr>
      </a:lvl6pPr>
      <a:lvl7pPr marL="2971800" indent="-228600" algn="l" rtl="0" eaLnBrk="1" fontAlgn="base" hangingPunct="1">
        <a:spcBef>
          <a:spcPct val="20000"/>
        </a:spcBef>
        <a:spcAft>
          <a:spcPct val="0"/>
        </a:spcAft>
        <a:buChar char="»"/>
        <a:defRPr sz="2000" b="1">
          <a:solidFill>
            <a:srgbClr val="003874"/>
          </a:solidFill>
          <a:latin typeface="+mn-lt"/>
        </a:defRPr>
      </a:lvl7pPr>
      <a:lvl8pPr marL="3429000" indent="-228600" algn="l" rtl="0" eaLnBrk="1" fontAlgn="base" hangingPunct="1">
        <a:spcBef>
          <a:spcPct val="20000"/>
        </a:spcBef>
        <a:spcAft>
          <a:spcPct val="0"/>
        </a:spcAft>
        <a:buChar char="»"/>
        <a:defRPr sz="2000" b="1">
          <a:solidFill>
            <a:srgbClr val="003874"/>
          </a:solidFill>
          <a:latin typeface="+mn-lt"/>
        </a:defRPr>
      </a:lvl8pPr>
      <a:lvl9pPr marL="3886200" indent="-228600" algn="l" rtl="0" eaLnBrk="1" fontAlgn="base" hangingPunct="1">
        <a:spcBef>
          <a:spcPct val="20000"/>
        </a:spcBef>
        <a:spcAft>
          <a:spcPct val="0"/>
        </a:spcAft>
        <a:buChar char="»"/>
        <a:defRPr sz="2000" b="1">
          <a:solidFill>
            <a:srgbClr val="00387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pic>
        <p:nvPicPr>
          <p:cNvPr id="17410" name="Picture 2" descr="MSVU_Ribbons_DBlue_HOR_ppt"/>
          <p:cNvPicPr>
            <a:picLocks noChangeAspect="1" noChangeArrowheads="1"/>
          </p:cNvPicPr>
          <p:nvPr/>
        </p:nvPicPr>
        <p:blipFill>
          <a:blip r:embed="rId13" cstate="print"/>
          <a:srcRect/>
          <a:stretch>
            <a:fillRect/>
          </a:stretch>
        </p:blipFill>
        <p:spPr bwMode="auto">
          <a:xfrm>
            <a:off x="-152400" y="5580063"/>
            <a:ext cx="9296400" cy="1277937"/>
          </a:xfrm>
          <a:prstGeom prst="rect">
            <a:avLst/>
          </a:prstGeom>
          <a:noFill/>
        </p:spPr>
      </p:pic>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fontAlgn="base" hangingPunct="1">
        <a:spcBef>
          <a:spcPct val="0"/>
        </a:spcBef>
        <a:spcAft>
          <a:spcPct val="0"/>
        </a:spcAft>
        <a:defRPr sz="3000" b="1">
          <a:solidFill>
            <a:srgbClr val="003874"/>
          </a:solidFill>
          <a:latin typeface="+mj-lt"/>
          <a:ea typeface="+mj-ea"/>
          <a:cs typeface="+mj-cs"/>
        </a:defRPr>
      </a:lvl1pPr>
      <a:lvl2pPr algn="l" rtl="0" eaLnBrk="1" fontAlgn="base" hangingPunct="1">
        <a:spcBef>
          <a:spcPct val="0"/>
        </a:spcBef>
        <a:spcAft>
          <a:spcPct val="0"/>
        </a:spcAft>
        <a:defRPr sz="3000" b="1">
          <a:solidFill>
            <a:srgbClr val="003874"/>
          </a:solidFill>
          <a:latin typeface="Franklin Gothic Book" pitchFamily="34" charset="0"/>
        </a:defRPr>
      </a:lvl2pPr>
      <a:lvl3pPr algn="l" rtl="0" eaLnBrk="1" fontAlgn="base" hangingPunct="1">
        <a:spcBef>
          <a:spcPct val="0"/>
        </a:spcBef>
        <a:spcAft>
          <a:spcPct val="0"/>
        </a:spcAft>
        <a:defRPr sz="3000" b="1">
          <a:solidFill>
            <a:srgbClr val="003874"/>
          </a:solidFill>
          <a:latin typeface="Franklin Gothic Book" pitchFamily="34" charset="0"/>
        </a:defRPr>
      </a:lvl3pPr>
      <a:lvl4pPr algn="l" rtl="0" eaLnBrk="1" fontAlgn="base" hangingPunct="1">
        <a:spcBef>
          <a:spcPct val="0"/>
        </a:spcBef>
        <a:spcAft>
          <a:spcPct val="0"/>
        </a:spcAft>
        <a:defRPr sz="3000" b="1">
          <a:solidFill>
            <a:srgbClr val="003874"/>
          </a:solidFill>
          <a:latin typeface="Franklin Gothic Book" pitchFamily="34" charset="0"/>
        </a:defRPr>
      </a:lvl4pPr>
      <a:lvl5pPr algn="l" rtl="0" eaLnBrk="1" fontAlgn="base" hangingPunct="1">
        <a:spcBef>
          <a:spcPct val="0"/>
        </a:spcBef>
        <a:spcAft>
          <a:spcPct val="0"/>
        </a:spcAft>
        <a:defRPr sz="3000" b="1">
          <a:solidFill>
            <a:srgbClr val="003874"/>
          </a:solidFill>
          <a:latin typeface="Franklin Gothic Book" pitchFamily="34" charset="0"/>
        </a:defRPr>
      </a:lvl5pPr>
      <a:lvl6pPr marL="457200" algn="l" rtl="0" eaLnBrk="1" fontAlgn="base" hangingPunct="1">
        <a:spcBef>
          <a:spcPct val="0"/>
        </a:spcBef>
        <a:spcAft>
          <a:spcPct val="0"/>
        </a:spcAft>
        <a:defRPr sz="3000" b="1">
          <a:solidFill>
            <a:srgbClr val="003874"/>
          </a:solidFill>
          <a:latin typeface="Franklin Gothic Book" pitchFamily="34" charset="0"/>
        </a:defRPr>
      </a:lvl6pPr>
      <a:lvl7pPr marL="914400" algn="l" rtl="0" eaLnBrk="1" fontAlgn="base" hangingPunct="1">
        <a:spcBef>
          <a:spcPct val="0"/>
        </a:spcBef>
        <a:spcAft>
          <a:spcPct val="0"/>
        </a:spcAft>
        <a:defRPr sz="3000" b="1">
          <a:solidFill>
            <a:srgbClr val="003874"/>
          </a:solidFill>
          <a:latin typeface="Franklin Gothic Book" pitchFamily="34" charset="0"/>
        </a:defRPr>
      </a:lvl7pPr>
      <a:lvl8pPr marL="1371600" algn="l" rtl="0" eaLnBrk="1" fontAlgn="base" hangingPunct="1">
        <a:spcBef>
          <a:spcPct val="0"/>
        </a:spcBef>
        <a:spcAft>
          <a:spcPct val="0"/>
        </a:spcAft>
        <a:defRPr sz="3000" b="1">
          <a:solidFill>
            <a:srgbClr val="003874"/>
          </a:solidFill>
          <a:latin typeface="Franklin Gothic Book" pitchFamily="34" charset="0"/>
        </a:defRPr>
      </a:lvl8pPr>
      <a:lvl9pPr marL="1828800" algn="l" rtl="0" eaLnBrk="1" fontAlgn="base" hangingPunct="1">
        <a:spcBef>
          <a:spcPct val="0"/>
        </a:spcBef>
        <a:spcAft>
          <a:spcPct val="0"/>
        </a:spcAft>
        <a:defRPr sz="3000" b="1">
          <a:solidFill>
            <a:srgbClr val="003874"/>
          </a:solidFill>
          <a:latin typeface="Franklin Gothic Book" pitchFamily="34" charset="0"/>
        </a:defRPr>
      </a:lvl9pPr>
    </p:titleStyle>
    <p:bodyStyle>
      <a:lvl1pPr marL="342900" indent="-342900" algn="l" rtl="0" eaLnBrk="1" fontAlgn="base" hangingPunct="1">
        <a:spcBef>
          <a:spcPct val="20000"/>
        </a:spcBef>
        <a:spcAft>
          <a:spcPct val="0"/>
        </a:spcAft>
        <a:defRPr sz="2000" b="1">
          <a:solidFill>
            <a:srgbClr val="003874"/>
          </a:solidFill>
          <a:latin typeface="+mn-lt"/>
          <a:ea typeface="+mn-ea"/>
          <a:cs typeface="+mn-cs"/>
        </a:defRPr>
      </a:lvl1pPr>
      <a:lvl2pPr marL="742950" indent="-285750" algn="l" rtl="0" eaLnBrk="1" fontAlgn="base" hangingPunct="1">
        <a:spcBef>
          <a:spcPct val="20000"/>
        </a:spcBef>
        <a:spcAft>
          <a:spcPct val="0"/>
        </a:spcAft>
        <a:buChar char="–"/>
        <a:defRPr sz="2000" b="1">
          <a:solidFill>
            <a:srgbClr val="003874"/>
          </a:solidFill>
          <a:latin typeface="+mn-lt"/>
        </a:defRPr>
      </a:lvl2pPr>
      <a:lvl3pPr marL="1143000" indent="-228600" algn="l" rtl="0" eaLnBrk="1" fontAlgn="base" hangingPunct="1">
        <a:spcBef>
          <a:spcPct val="20000"/>
        </a:spcBef>
        <a:spcAft>
          <a:spcPct val="0"/>
        </a:spcAft>
        <a:buChar char="•"/>
        <a:defRPr sz="2000" b="1">
          <a:solidFill>
            <a:srgbClr val="003874"/>
          </a:solidFill>
          <a:latin typeface="+mn-lt"/>
        </a:defRPr>
      </a:lvl3pPr>
      <a:lvl4pPr marL="1600200" indent="-228600" algn="l" rtl="0" eaLnBrk="1" fontAlgn="base" hangingPunct="1">
        <a:spcBef>
          <a:spcPct val="20000"/>
        </a:spcBef>
        <a:spcAft>
          <a:spcPct val="0"/>
        </a:spcAft>
        <a:buChar char="–"/>
        <a:defRPr sz="2000" b="1">
          <a:solidFill>
            <a:srgbClr val="003874"/>
          </a:solidFill>
          <a:latin typeface="+mn-lt"/>
        </a:defRPr>
      </a:lvl4pPr>
      <a:lvl5pPr marL="2057400" indent="-228600" algn="l" rtl="0" eaLnBrk="1" fontAlgn="base" hangingPunct="1">
        <a:spcBef>
          <a:spcPct val="20000"/>
        </a:spcBef>
        <a:spcAft>
          <a:spcPct val="0"/>
        </a:spcAft>
        <a:buChar char="»"/>
        <a:defRPr sz="2000" b="1">
          <a:solidFill>
            <a:srgbClr val="003874"/>
          </a:solidFill>
          <a:latin typeface="+mn-lt"/>
        </a:defRPr>
      </a:lvl5pPr>
      <a:lvl6pPr marL="2514600" indent="-228600" algn="l" rtl="0" eaLnBrk="1" fontAlgn="base" hangingPunct="1">
        <a:spcBef>
          <a:spcPct val="20000"/>
        </a:spcBef>
        <a:spcAft>
          <a:spcPct val="0"/>
        </a:spcAft>
        <a:buChar char="»"/>
        <a:defRPr sz="2000" b="1">
          <a:solidFill>
            <a:srgbClr val="003874"/>
          </a:solidFill>
          <a:latin typeface="+mn-lt"/>
        </a:defRPr>
      </a:lvl6pPr>
      <a:lvl7pPr marL="2971800" indent="-228600" algn="l" rtl="0" eaLnBrk="1" fontAlgn="base" hangingPunct="1">
        <a:spcBef>
          <a:spcPct val="20000"/>
        </a:spcBef>
        <a:spcAft>
          <a:spcPct val="0"/>
        </a:spcAft>
        <a:buChar char="»"/>
        <a:defRPr sz="2000" b="1">
          <a:solidFill>
            <a:srgbClr val="003874"/>
          </a:solidFill>
          <a:latin typeface="+mn-lt"/>
        </a:defRPr>
      </a:lvl7pPr>
      <a:lvl8pPr marL="3429000" indent="-228600" algn="l" rtl="0" eaLnBrk="1" fontAlgn="base" hangingPunct="1">
        <a:spcBef>
          <a:spcPct val="20000"/>
        </a:spcBef>
        <a:spcAft>
          <a:spcPct val="0"/>
        </a:spcAft>
        <a:buChar char="»"/>
        <a:defRPr sz="2000" b="1">
          <a:solidFill>
            <a:srgbClr val="003874"/>
          </a:solidFill>
          <a:latin typeface="+mn-lt"/>
        </a:defRPr>
      </a:lvl8pPr>
      <a:lvl9pPr marL="3886200" indent="-228600" algn="l" rtl="0" eaLnBrk="1" fontAlgn="base" hangingPunct="1">
        <a:spcBef>
          <a:spcPct val="20000"/>
        </a:spcBef>
        <a:spcAft>
          <a:spcPct val="0"/>
        </a:spcAft>
        <a:buChar char="»"/>
        <a:defRPr sz="2000" b="1">
          <a:solidFill>
            <a:srgbClr val="00387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6153" name="Rectangle 9"/>
          <p:cNvSpPr>
            <a:spLocks noGrp="1" noChangeArrowheads="1"/>
          </p:cNvSpPr>
          <p:nvPr>
            <p:ph type="title"/>
          </p:nvPr>
        </p:nvSpPr>
        <p:spPr bwMode="auto">
          <a:xfrm>
            <a:off x="457200" y="1447800"/>
            <a:ext cx="7620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54" name="Rectangle 10"/>
          <p:cNvSpPr>
            <a:spLocks noGrp="1" noChangeArrowheads="1"/>
          </p:cNvSpPr>
          <p:nvPr>
            <p:ph type="body" idx="1"/>
          </p:nvPr>
        </p:nvSpPr>
        <p:spPr bwMode="auto">
          <a:xfrm>
            <a:off x="457200" y="2743200"/>
            <a:ext cx="7620000" cy="281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2"/>
            <a:r>
              <a:rPr lang="en-US" smtClean="0"/>
              <a:t>Second level</a:t>
            </a:r>
          </a:p>
        </p:txBody>
      </p:sp>
      <p:pic>
        <p:nvPicPr>
          <p:cNvPr id="6155" name="Picture 11" descr="MSVU_Ribbons_DBlue_HOR_ppt"/>
          <p:cNvPicPr>
            <a:picLocks noChangeAspect="1" noChangeArrowheads="1"/>
          </p:cNvPicPr>
          <p:nvPr/>
        </p:nvPicPr>
        <p:blipFill>
          <a:blip r:embed="rId13" cstate="print"/>
          <a:srcRect/>
          <a:stretch>
            <a:fillRect/>
          </a:stretch>
        </p:blipFill>
        <p:spPr bwMode="auto">
          <a:xfrm>
            <a:off x="-76200" y="5568950"/>
            <a:ext cx="9220200" cy="1289050"/>
          </a:xfrm>
          <a:prstGeom prst="rect">
            <a:avLst/>
          </a:prstGeom>
          <a:noFill/>
        </p:spPr>
      </p:pic>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fontAlgn="base" hangingPunct="1">
        <a:spcBef>
          <a:spcPct val="0"/>
        </a:spcBef>
        <a:spcAft>
          <a:spcPct val="0"/>
        </a:spcAft>
        <a:defRPr sz="3000" b="1">
          <a:solidFill>
            <a:srgbClr val="003874"/>
          </a:solidFill>
          <a:latin typeface="+mj-lt"/>
          <a:ea typeface="+mj-ea"/>
          <a:cs typeface="+mj-cs"/>
        </a:defRPr>
      </a:lvl1pPr>
      <a:lvl2pPr algn="l" rtl="0" eaLnBrk="1" fontAlgn="base" hangingPunct="1">
        <a:spcBef>
          <a:spcPct val="0"/>
        </a:spcBef>
        <a:spcAft>
          <a:spcPct val="0"/>
        </a:spcAft>
        <a:defRPr sz="3000" b="1">
          <a:solidFill>
            <a:srgbClr val="003874"/>
          </a:solidFill>
          <a:latin typeface="Franklin Gothic Book" pitchFamily="34" charset="0"/>
        </a:defRPr>
      </a:lvl2pPr>
      <a:lvl3pPr algn="l" rtl="0" eaLnBrk="1" fontAlgn="base" hangingPunct="1">
        <a:spcBef>
          <a:spcPct val="0"/>
        </a:spcBef>
        <a:spcAft>
          <a:spcPct val="0"/>
        </a:spcAft>
        <a:defRPr sz="3000" b="1">
          <a:solidFill>
            <a:srgbClr val="003874"/>
          </a:solidFill>
          <a:latin typeface="Franklin Gothic Book" pitchFamily="34" charset="0"/>
        </a:defRPr>
      </a:lvl3pPr>
      <a:lvl4pPr algn="l" rtl="0" eaLnBrk="1" fontAlgn="base" hangingPunct="1">
        <a:spcBef>
          <a:spcPct val="0"/>
        </a:spcBef>
        <a:spcAft>
          <a:spcPct val="0"/>
        </a:spcAft>
        <a:defRPr sz="3000" b="1">
          <a:solidFill>
            <a:srgbClr val="003874"/>
          </a:solidFill>
          <a:latin typeface="Franklin Gothic Book" pitchFamily="34" charset="0"/>
        </a:defRPr>
      </a:lvl4pPr>
      <a:lvl5pPr algn="l" rtl="0" eaLnBrk="1" fontAlgn="base" hangingPunct="1">
        <a:spcBef>
          <a:spcPct val="0"/>
        </a:spcBef>
        <a:spcAft>
          <a:spcPct val="0"/>
        </a:spcAft>
        <a:defRPr sz="3000" b="1">
          <a:solidFill>
            <a:srgbClr val="003874"/>
          </a:solidFill>
          <a:latin typeface="Franklin Gothic Book" pitchFamily="34" charset="0"/>
        </a:defRPr>
      </a:lvl5pPr>
      <a:lvl6pPr marL="457200" algn="l" rtl="0" eaLnBrk="1" fontAlgn="base" hangingPunct="1">
        <a:spcBef>
          <a:spcPct val="0"/>
        </a:spcBef>
        <a:spcAft>
          <a:spcPct val="0"/>
        </a:spcAft>
        <a:defRPr sz="3000" b="1">
          <a:solidFill>
            <a:srgbClr val="003874"/>
          </a:solidFill>
          <a:latin typeface="Franklin Gothic Book" pitchFamily="34" charset="0"/>
        </a:defRPr>
      </a:lvl6pPr>
      <a:lvl7pPr marL="914400" algn="l" rtl="0" eaLnBrk="1" fontAlgn="base" hangingPunct="1">
        <a:spcBef>
          <a:spcPct val="0"/>
        </a:spcBef>
        <a:spcAft>
          <a:spcPct val="0"/>
        </a:spcAft>
        <a:defRPr sz="3000" b="1">
          <a:solidFill>
            <a:srgbClr val="003874"/>
          </a:solidFill>
          <a:latin typeface="Franklin Gothic Book" pitchFamily="34" charset="0"/>
        </a:defRPr>
      </a:lvl7pPr>
      <a:lvl8pPr marL="1371600" algn="l" rtl="0" eaLnBrk="1" fontAlgn="base" hangingPunct="1">
        <a:spcBef>
          <a:spcPct val="0"/>
        </a:spcBef>
        <a:spcAft>
          <a:spcPct val="0"/>
        </a:spcAft>
        <a:defRPr sz="3000" b="1">
          <a:solidFill>
            <a:srgbClr val="003874"/>
          </a:solidFill>
          <a:latin typeface="Franklin Gothic Book" pitchFamily="34" charset="0"/>
        </a:defRPr>
      </a:lvl8pPr>
      <a:lvl9pPr marL="1828800" algn="l" rtl="0" eaLnBrk="1" fontAlgn="base" hangingPunct="1">
        <a:spcBef>
          <a:spcPct val="0"/>
        </a:spcBef>
        <a:spcAft>
          <a:spcPct val="0"/>
        </a:spcAft>
        <a:defRPr sz="3000" b="1">
          <a:solidFill>
            <a:srgbClr val="003874"/>
          </a:solidFill>
          <a:latin typeface="Franklin Gothic Book" pitchFamily="34" charset="0"/>
        </a:defRPr>
      </a:lvl9pPr>
    </p:titleStyle>
    <p:bodyStyle>
      <a:lvl1pPr marL="342900" indent="-342900" algn="l" rtl="0" eaLnBrk="1" fontAlgn="base" hangingPunct="1">
        <a:spcBef>
          <a:spcPct val="20000"/>
        </a:spcBef>
        <a:spcAft>
          <a:spcPct val="0"/>
        </a:spcAft>
        <a:defRPr sz="2000" b="1">
          <a:solidFill>
            <a:srgbClr val="003874"/>
          </a:solidFill>
          <a:latin typeface="+mn-lt"/>
          <a:ea typeface="+mn-ea"/>
          <a:cs typeface="+mn-cs"/>
        </a:defRPr>
      </a:lvl1pPr>
      <a:lvl2pPr marL="742950" indent="-285750" algn="l" rtl="0" eaLnBrk="1" fontAlgn="base" hangingPunct="1">
        <a:spcBef>
          <a:spcPct val="20000"/>
        </a:spcBef>
        <a:spcAft>
          <a:spcPct val="0"/>
        </a:spcAft>
        <a:buChar char="–"/>
        <a:defRPr sz="2000" b="1">
          <a:solidFill>
            <a:srgbClr val="003874"/>
          </a:solidFill>
          <a:latin typeface="+mn-lt"/>
        </a:defRPr>
      </a:lvl2pPr>
      <a:lvl3pPr marL="1143000" indent="-228600" algn="l" rtl="0" eaLnBrk="1" fontAlgn="base" hangingPunct="1">
        <a:spcBef>
          <a:spcPct val="20000"/>
        </a:spcBef>
        <a:spcAft>
          <a:spcPct val="0"/>
        </a:spcAft>
        <a:buChar char="•"/>
        <a:defRPr sz="2000" b="1">
          <a:solidFill>
            <a:srgbClr val="003874"/>
          </a:solidFill>
          <a:latin typeface="+mn-lt"/>
        </a:defRPr>
      </a:lvl3pPr>
      <a:lvl4pPr marL="1600200" indent="-228600" algn="l" rtl="0" eaLnBrk="1" fontAlgn="base" hangingPunct="1">
        <a:spcBef>
          <a:spcPct val="20000"/>
        </a:spcBef>
        <a:spcAft>
          <a:spcPct val="0"/>
        </a:spcAft>
        <a:buChar char="–"/>
        <a:defRPr sz="2000" b="1">
          <a:solidFill>
            <a:srgbClr val="003874"/>
          </a:solidFill>
          <a:latin typeface="+mn-lt"/>
        </a:defRPr>
      </a:lvl4pPr>
      <a:lvl5pPr marL="2057400" indent="-228600" algn="l" rtl="0" eaLnBrk="1" fontAlgn="base" hangingPunct="1">
        <a:spcBef>
          <a:spcPct val="20000"/>
        </a:spcBef>
        <a:spcAft>
          <a:spcPct val="0"/>
        </a:spcAft>
        <a:buChar char="»"/>
        <a:defRPr sz="2000" b="1">
          <a:solidFill>
            <a:srgbClr val="003874"/>
          </a:solidFill>
          <a:latin typeface="+mn-lt"/>
        </a:defRPr>
      </a:lvl5pPr>
      <a:lvl6pPr marL="2514600" indent="-228600" algn="l" rtl="0" eaLnBrk="1" fontAlgn="base" hangingPunct="1">
        <a:spcBef>
          <a:spcPct val="20000"/>
        </a:spcBef>
        <a:spcAft>
          <a:spcPct val="0"/>
        </a:spcAft>
        <a:buChar char="»"/>
        <a:defRPr sz="2000" b="1">
          <a:solidFill>
            <a:srgbClr val="003874"/>
          </a:solidFill>
          <a:latin typeface="+mn-lt"/>
        </a:defRPr>
      </a:lvl6pPr>
      <a:lvl7pPr marL="2971800" indent="-228600" algn="l" rtl="0" eaLnBrk="1" fontAlgn="base" hangingPunct="1">
        <a:spcBef>
          <a:spcPct val="20000"/>
        </a:spcBef>
        <a:spcAft>
          <a:spcPct val="0"/>
        </a:spcAft>
        <a:buChar char="»"/>
        <a:defRPr sz="2000" b="1">
          <a:solidFill>
            <a:srgbClr val="003874"/>
          </a:solidFill>
          <a:latin typeface="+mn-lt"/>
        </a:defRPr>
      </a:lvl7pPr>
      <a:lvl8pPr marL="3429000" indent="-228600" algn="l" rtl="0" eaLnBrk="1" fontAlgn="base" hangingPunct="1">
        <a:spcBef>
          <a:spcPct val="20000"/>
        </a:spcBef>
        <a:spcAft>
          <a:spcPct val="0"/>
        </a:spcAft>
        <a:buChar char="»"/>
        <a:defRPr sz="2000" b="1">
          <a:solidFill>
            <a:srgbClr val="003874"/>
          </a:solidFill>
          <a:latin typeface="+mn-lt"/>
        </a:defRPr>
      </a:lvl8pPr>
      <a:lvl9pPr marL="3886200" indent="-228600" algn="l" rtl="0" eaLnBrk="1" fontAlgn="base" hangingPunct="1">
        <a:spcBef>
          <a:spcPct val="20000"/>
        </a:spcBef>
        <a:spcAft>
          <a:spcPct val="0"/>
        </a:spcAft>
        <a:buChar char="»"/>
        <a:defRPr sz="2000" b="1">
          <a:solidFill>
            <a:srgbClr val="00387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pic>
        <p:nvPicPr>
          <p:cNvPr id="17410" name="Picture 2" descr="MSVU_Ribbons_DBlue_HOR_ppt"/>
          <p:cNvPicPr>
            <a:picLocks noChangeAspect="1" noChangeArrowheads="1"/>
          </p:cNvPicPr>
          <p:nvPr/>
        </p:nvPicPr>
        <p:blipFill>
          <a:blip r:embed="rId13" cstate="print"/>
          <a:srcRect/>
          <a:stretch>
            <a:fillRect/>
          </a:stretch>
        </p:blipFill>
        <p:spPr bwMode="auto">
          <a:xfrm>
            <a:off x="-152400" y="5580063"/>
            <a:ext cx="9296400" cy="1277937"/>
          </a:xfrm>
          <a:prstGeom prst="rect">
            <a:avLst/>
          </a:prstGeom>
          <a:noFill/>
        </p:spPr>
      </p:pic>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fontAlgn="base" hangingPunct="1">
        <a:spcBef>
          <a:spcPct val="0"/>
        </a:spcBef>
        <a:spcAft>
          <a:spcPct val="0"/>
        </a:spcAft>
        <a:defRPr sz="3000" b="1">
          <a:solidFill>
            <a:srgbClr val="003874"/>
          </a:solidFill>
          <a:latin typeface="+mj-lt"/>
          <a:ea typeface="+mj-ea"/>
          <a:cs typeface="+mj-cs"/>
        </a:defRPr>
      </a:lvl1pPr>
      <a:lvl2pPr algn="l" rtl="0" eaLnBrk="1" fontAlgn="base" hangingPunct="1">
        <a:spcBef>
          <a:spcPct val="0"/>
        </a:spcBef>
        <a:spcAft>
          <a:spcPct val="0"/>
        </a:spcAft>
        <a:defRPr sz="3000" b="1">
          <a:solidFill>
            <a:srgbClr val="003874"/>
          </a:solidFill>
          <a:latin typeface="Franklin Gothic Book" pitchFamily="34" charset="0"/>
        </a:defRPr>
      </a:lvl2pPr>
      <a:lvl3pPr algn="l" rtl="0" eaLnBrk="1" fontAlgn="base" hangingPunct="1">
        <a:spcBef>
          <a:spcPct val="0"/>
        </a:spcBef>
        <a:spcAft>
          <a:spcPct val="0"/>
        </a:spcAft>
        <a:defRPr sz="3000" b="1">
          <a:solidFill>
            <a:srgbClr val="003874"/>
          </a:solidFill>
          <a:latin typeface="Franklin Gothic Book" pitchFamily="34" charset="0"/>
        </a:defRPr>
      </a:lvl3pPr>
      <a:lvl4pPr algn="l" rtl="0" eaLnBrk="1" fontAlgn="base" hangingPunct="1">
        <a:spcBef>
          <a:spcPct val="0"/>
        </a:spcBef>
        <a:spcAft>
          <a:spcPct val="0"/>
        </a:spcAft>
        <a:defRPr sz="3000" b="1">
          <a:solidFill>
            <a:srgbClr val="003874"/>
          </a:solidFill>
          <a:latin typeface="Franklin Gothic Book" pitchFamily="34" charset="0"/>
        </a:defRPr>
      </a:lvl4pPr>
      <a:lvl5pPr algn="l" rtl="0" eaLnBrk="1" fontAlgn="base" hangingPunct="1">
        <a:spcBef>
          <a:spcPct val="0"/>
        </a:spcBef>
        <a:spcAft>
          <a:spcPct val="0"/>
        </a:spcAft>
        <a:defRPr sz="3000" b="1">
          <a:solidFill>
            <a:srgbClr val="003874"/>
          </a:solidFill>
          <a:latin typeface="Franklin Gothic Book" pitchFamily="34" charset="0"/>
        </a:defRPr>
      </a:lvl5pPr>
      <a:lvl6pPr marL="457200" algn="l" rtl="0" eaLnBrk="1" fontAlgn="base" hangingPunct="1">
        <a:spcBef>
          <a:spcPct val="0"/>
        </a:spcBef>
        <a:spcAft>
          <a:spcPct val="0"/>
        </a:spcAft>
        <a:defRPr sz="3000" b="1">
          <a:solidFill>
            <a:srgbClr val="003874"/>
          </a:solidFill>
          <a:latin typeface="Franklin Gothic Book" pitchFamily="34" charset="0"/>
        </a:defRPr>
      </a:lvl6pPr>
      <a:lvl7pPr marL="914400" algn="l" rtl="0" eaLnBrk="1" fontAlgn="base" hangingPunct="1">
        <a:spcBef>
          <a:spcPct val="0"/>
        </a:spcBef>
        <a:spcAft>
          <a:spcPct val="0"/>
        </a:spcAft>
        <a:defRPr sz="3000" b="1">
          <a:solidFill>
            <a:srgbClr val="003874"/>
          </a:solidFill>
          <a:latin typeface="Franklin Gothic Book" pitchFamily="34" charset="0"/>
        </a:defRPr>
      </a:lvl7pPr>
      <a:lvl8pPr marL="1371600" algn="l" rtl="0" eaLnBrk="1" fontAlgn="base" hangingPunct="1">
        <a:spcBef>
          <a:spcPct val="0"/>
        </a:spcBef>
        <a:spcAft>
          <a:spcPct val="0"/>
        </a:spcAft>
        <a:defRPr sz="3000" b="1">
          <a:solidFill>
            <a:srgbClr val="003874"/>
          </a:solidFill>
          <a:latin typeface="Franklin Gothic Book" pitchFamily="34" charset="0"/>
        </a:defRPr>
      </a:lvl8pPr>
      <a:lvl9pPr marL="1828800" algn="l" rtl="0" eaLnBrk="1" fontAlgn="base" hangingPunct="1">
        <a:spcBef>
          <a:spcPct val="0"/>
        </a:spcBef>
        <a:spcAft>
          <a:spcPct val="0"/>
        </a:spcAft>
        <a:defRPr sz="3000" b="1">
          <a:solidFill>
            <a:srgbClr val="003874"/>
          </a:solidFill>
          <a:latin typeface="Franklin Gothic Book" pitchFamily="34" charset="0"/>
        </a:defRPr>
      </a:lvl9pPr>
    </p:titleStyle>
    <p:bodyStyle>
      <a:lvl1pPr marL="342900" indent="-342900" algn="l" rtl="0" eaLnBrk="1" fontAlgn="base" hangingPunct="1">
        <a:spcBef>
          <a:spcPct val="20000"/>
        </a:spcBef>
        <a:spcAft>
          <a:spcPct val="0"/>
        </a:spcAft>
        <a:defRPr sz="2000" b="1">
          <a:solidFill>
            <a:srgbClr val="003874"/>
          </a:solidFill>
          <a:latin typeface="+mn-lt"/>
          <a:ea typeface="+mn-ea"/>
          <a:cs typeface="+mn-cs"/>
        </a:defRPr>
      </a:lvl1pPr>
      <a:lvl2pPr marL="742950" indent="-285750" algn="l" rtl="0" eaLnBrk="1" fontAlgn="base" hangingPunct="1">
        <a:spcBef>
          <a:spcPct val="20000"/>
        </a:spcBef>
        <a:spcAft>
          <a:spcPct val="0"/>
        </a:spcAft>
        <a:buChar char="–"/>
        <a:defRPr sz="2000" b="1">
          <a:solidFill>
            <a:srgbClr val="003874"/>
          </a:solidFill>
          <a:latin typeface="+mn-lt"/>
        </a:defRPr>
      </a:lvl2pPr>
      <a:lvl3pPr marL="1143000" indent="-228600" algn="l" rtl="0" eaLnBrk="1" fontAlgn="base" hangingPunct="1">
        <a:spcBef>
          <a:spcPct val="20000"/>
        </a:spcBef>
        <a:spcAft>
          <a:spcPct val="0"/>
        </a:spcAft>
        <a:buChar char="•"/>
        <a:defRPr sz="2000" b="1">
          <a:solidFill>
            <a:srgbClr val="003874"/>
          </a:solidFill>
          <a:latin typeface="+mn-lt"/>
        </a:defRPr>
      </a:lvl3pPr>
      <a:lvl4pPr marL="1600200" indent="-228600" algn="l" rtl="0" eaLnBrk="1" fontAlgn="base" hangingPunct="1">
        <a:spcBef>
          <a:spcPct val="20000"/>
        </a:spcBef>
        <a:spcAft>
          <a:spcPct val="0"/>
        </a:spcAft>
        <a:buChar char="–"/>
        <a:defRPr sz="2000" b="1">
          <a:solidFill>
            <a:srgbClr val="003874"/>
          </a:solidFill>
          <a:latin typeface="+mn-lt"/>
        </a:defRPr>
      </a:lvl4pPr>
      <a:lvl5pPr marL="2057400" indent="-228600" algn="l" rtl="0" eaLnBrk="1" fontAlgn="base" hangingPunct="1">
        <a:spcBef>
          <a:spcPct val="20000"/>
        </a:spcBef>
        <a:spcAft>
          <a:spcPct val="0"/>
        </a:spcAft>
        <a:buChar char="»"/>
        <a:defRPr sz="2000" b="1">
          <a:solidFill>
            <a:srgbClr val="003874"/>
          </a:solidFill>
          <a:latin typeface="+mn-lt"/>
        </a:defRPr>
      </a:lvl5pPr>
      <a:lvl6pPr marL="2514600" indent="-228600" algn="l" rtl="0" eaLnBrk="1" fontAlgn="base" hangingPunct="1">
        <a:spcBef>
          <a:spcPct val="20000"/>
        </a:spcBef>
        <a:spcAft>
          <a:spcPct val="0"/>
        </a:spcAft>
        <a:buChar char="»"/>
        <a:defRPr sz="2000" b="1">
          <a:solidFill>
            <a:srgbClr val="003874"/>
          </a:solidFill>
          <a:latin typeface="+mn-lt"/>
        </a:defRPr>
      </a:lvl6pPr>
      <a:lvl7pPr marL="2971800" indent="-228600" algn="l" rtl="0" eaLnBrk="1" fontAlgn="base" hangingPunct="1">
        <a:spcBef>
          <a:spcPct val="20000"/>
        </a:spcBef>
        <a:spcAft>
          <a:spcPct val="0"/>
        </a:spcAft>
        <a:buChar char="»"/>
        <a:defRPr sz="2000" b="1">
          <a:solidFill>
            <a:srgbClr val="003874"/>
          </a:solidFill>
          <a:latin typeface="+mn-lt"/>
        </a:defRPr>
      </a:lvl7pPr>
      <a:lvl8pPr marL="3429000" indent="-228600" algn="l" rtl="0" eaLnBrk="1" fontAlgn="base" hangingPunct="1">
        <a:spcBef>
          <a:spcPct val="20000"/>
        </a:spcBef>
        <a:spcAft>
          <a:spcPct val="0"/>
        </a:spcAft>
        <a:buChar char="»"/>
        <a:defRPr sz="2000" b="1">
          <a:solidFill>
            <a:srgbClr val="003874"/>
          </a:solidFill>
          <a:latin typeface="+mn-lt"/>
        </a:defRPr>
      </a:lvl8pPr>
      <a:lvl9pPr marL="3886200" indent="-228600" algn="l" rtl="0" eaLnBrk="1" fontAlgn="base" hangingPunct="1">
        <a:spcBef>
          <a:spcPct val="20000"/>
        </a:spcBef>
        <a:spcAft>
          <a:spcPct val="0"/>
        </a:spcAft>
        <a:buChar char="»"/>
        <a:defRPr sz="2000" b="1">
          <a:solidFill>
            <a:srgbClr val="00387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pic>
        <p:nvPicPr>
          <p:cNvPr id="17410" name="Picture 2" descr="MSVU_Ribbons_DBlue_HOR_ppt"/>
          <p:cNvPicPr>
            <a:picLocks noChangeAspect="1" noChangeArrowheads="1"/>
          </p:cNvPicPr>
          <p:nvPr/>
        </p:nvPicPr>
        <p:blipFill>
          <a:blip r:embed="rId13" cstate="print"/>
          <a:srcRect/>
          <a:stretch>
            <a:fillRect/>
          </a:stretch>
        </p:blipFill>
        <p:spPr bwMode="auto">
          <a:xfrm>
            <a:off x="-152400" y="5580063"/>
            <a:ext cx="9296400" cy="1277937"/>
          </a:xfrm>
          <a:prstGeom prst="rect">
            <a:avLst/>
          </a:prstGeom>
          <a:noFill/>
        </p:spPr>
      </p:pic>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fontAlgn="base" hangingPunct="1">
        <a:spcBef>
          <a:spcPct val="0"/>
        </a:spcBef>
        <a:spcAft>
          <a:spcPct val="0"/>
        </a:spcAft>
        <a:defRPr sz="3000" b="1">
          <a:solidFill>
            <a:srgbClr val="003874"/>
          </a:solidFill>
          <a:latin typeface="+mj-lt"/>
          <a:ea typeface="+mj-ea"/>
          <a:cs typeface="+mj-cs"/>
        </a:defRPr>
      </a:lvl1pPr>
      <a:lvl2pPr algn="l" rtl="0" eaLnBrk="1" fontAlgn="base" hangingPunct="1">
        <a:spcBef>
          <a:spcPct val="0"/>
        </a:spcBef>
        <a:spcAft>
          <a:spcPct val="0"/>
        </a:spcAft>
        <a:defRPr sz="3000" b="1">
          <a:solidFill>
            <a:srgbClr val="003874"/>
          </a:solidFill>
          <a:latin typeface="Franklin Gothic Book" pitchFamily="34" charset="0"/>
        </a:defRPr>
      </a:lvl2pPr>
      <a:lvl3pPr algn="l" rtl="0" eaLnBrk="1" fontAlgn="base" hangingPunct="1">
        <a:spcBef>
          <a:spcPct val="0"/>
        </a:spcBef>
        <a:spcAft>
          <a:spcPct val="0"/>
        </a:spcAft>
        <a:defRPr sz="3000" b="1">
          <a:solidFill>
            <a:srgbClr val="003874"/>
          </a:solidFill>
          <a:latin typeface="Franklin Gothic Book" pitchFamily="34" charset="0"/>
        </a:defRPr>
      </a:lvl3pPr>
      <a:lvl4pPr algn="l" rtl="0" eaLnBrk="1" fontAlgn="base" hangingPunct="1">
        <a:spcBef>
          <a:spcPct val="0"/>
        </a:spcBef>
        <a:spcAft>
          <a:spcPct val="0"/>
        </a:spcAft>
        <a:defRPr sz="3000" b="1">
          <a:solidFill>
            <a:srgbClr val="003874"/>
          </a:solidFill>
          <a:latin typeface="Franklin Gothic Book" pitchFamily="34" charset="0"/>
        </a:defRPr>
      </a:lvl4pPr>
      <a:lvl5pPr algn="l" rtl="0" eaLnBrk="1" fontAlgn="base" hangingPunct="1">
        <a:spcBef>
          <a:spcPct val="0"/>
        </a:spcBef>
        <a:spcAft>
          <a:spcPct val="0"/>
        </a:spcAft>
        <a:defRPr sz="3000" b="1">
          <a:solidFill>
            <a:srgbClr val="003874"/>
          </a:solidFill>
          <a:latin typeface="Franklin Gothic Book" pitchFamily="34" charset="0"/>
        </a:defRPr>
      </a:lvl5pPr>
      <a:lvl6pPr marL="457200" algn="l" rtl="0" eaLnBrk="1" fontAlgn="base" hangingPunct="1">
        <a:spcBef>
          <a:spcPct val="0"/>
        </a:spcBef>
        <a:spcAft>
          <a:spcPct val="0"/>
        </a:spcAft>
        <a:defRPr sz="3000" b="1">
          <a:solidFill>
            <a:srgbClr val="003874"/>
          </a:solidFill>
          <a:latin typeface="Franklin Gothic Book" pitchFamily="34" charset="0"/>
        </a:defRPr>
      </a:lvl6pPr>
      <a:lvl7pPr marL="914400" algn="l" rtl="0" eaLnBrk="1" fontAlgn="base" hangingPunct="1">
        <a:spcBef>
          <a:spcPct val="0"/>
        </a:spcBef>
        <a:spcAft>
          <a:spcPct val="0"/>
        </a:spcAft>
        <a:defRPr sz="3000" b="1">
          <a:solidFill>
            <a:srgbClr val="003874"/>
          </a:solidFill>
          <a:latin typeface="Franklin Gothic Book" pitchFamily="34" charset="0"/>
        </a:defRPr>
      </a:lvl7pPr>
      <a:lvl8pPr marL="1371600" algn="l" rtl="0" eaLnBrk="1" fontAlgn="base" hangingPunct="1">
        <a:spcBef>
          <a:spcPct val="0"/>
        </a:spcBef>
        <a:spcAft>
          <a:spcPct val="0"/>
        </a:spcAft>
        <a:defRPr sz="3000" b="1">
          <a:solidFill>
            <a:srgbClr val="003874"/>
          </a:solidFill>
          <a:latin typeface="Franklin Gothic Book" pitchFamily="34" charset="0"/>
        </a:defRPr>
      </a:lvl8pPr>
      <a:lvl9pPr marL="1828800" algn="l" rtl="0" eaLnBrk="1" fontAlgn="base" hangingPunct="1">
        <a:spcBef>
          <a:spcPct val="0"/>
        </a:spcBef>
        <a:spcAft>
          <a:spcPct val="0"/>
        </a:spcAft>
        <a:defRPr sz="3000" b="1">
          <a:solidFill>
            <a:srgbClr val="003874"/>
          </a:solidFill>
          <a:latin typeface="Franklin Gothic Book" pitchFamily="34" charset="0"/>
        </a:defRPr>
      </a:lvl9pPr>
    </p:titleStyle>
    <p:bodyStyle>
      <a:lvl1pPr marL="342900" indent="-342900" algn="l" rtl="0" eaLnBrk="1" fontAlgn="base" hangingPunct="1">
        <a:spcBef>
          <a:spcPct val="20000"/>
        </a:spcBef>
        <a:spcAft>
          <a:spcPct val="0"/>
        </a:spcAft>
        <a:defRPr sz="2000" b="1">
          <a:solidFill>
            <a:srgbClr val="003874"/>
          </a:solidFill>
          <a:latin typeface="+mn-lt"/>
          <a:ea typeface="+mn-ea"/>
          <a:cs typeface="+mn-cs"/>
        </a:defRPr>
      </a:lvl1pPr>
      <a:lvl2pPr marL="742950" indent="-285750" algn="l" rtl="0" eaLnBrk="1" fontAlgn="base" hangingPunct="1">
        <a:spcBef>
          <a:spcPct val="20000"/>
        </a:spcBef>
        <a:spcAft>
          <a:spcPct val="0"/>
        </a:spcAft>
        <a:buChar char="–"/>
        <a:defRPr sz="2000" b="1">
          <a:solidFill>
            <a:srgbClr val="003874"/>
          </a:solidFill>
          <a:latin typeface="+mn-lt"/>
        </a:defRPr>
      </a:lvl2pPr>
      <a:lvl3pPr marL="1143000" indent="-228600" algn="l" rtl="0" eaLnBrk="1" fontAlgn="base" hangingPunct="1">
        <a:spcBef>
          <a:spcPct val="20000"/>
        </a:spcBef>
        <a:spcAft>
          <a:spcPct val="0"/>
        </a:spcAft>
        <a:buChar char="•"/>
        <a:defRPr sz="2000" b="1">
          <a:solidFill>
            <a:srgbClr val="003874"/>
          </a:solidFill>
          <a:latin typeface="+mn-lt"/>
        </a:defRPr>
      </a:lvl3pPr>
      <a:lvl4pPr marL="1600200" indent="-228600" algn="l" rtl="0" eaLnBrk="1" fontAlgn="base" hangingPunct="1">
        <a:spcBef>
          <a:spcPct val="20000"/>
        </a:spcBef>
        <a:spcAft>
          <a:spcPct val="0"/>
        </a:spcAft>
        <a:buChar char="–"/>
        <a:defRPr sz="2000" b="1">
          <a:solidFill>
            <a:srgbClr val="003874"/>
          </a:solidFill>
          <a:latin typeface="+mn-lt"/>
        </a:defRPr>
      </a:lvl4pPr>
      <a:lvl5pPr marL="2057400" indent="-228600" algn="l" rtl="0" eaLnBrk="1" fontAlgn="base" hangingPunct="1">
        <a:spcBef>
          <a:spcPct val="20000"/>
        </a:spcBef>
        <a:spcAft>
          <a:spcPct val="0"/>
        </a:spcAft>
        <a:buChar char="»"/>
        <a:defRPr sz="2000" b="1">
          <a:solidFill>
            <a:srgbClr val="003874"/>
          </a:solidFill>
          <a:latin typeface="+mn-lt"/>
        </a:defRPr>
      </a:lvl5pPr>
      <a:lvl6pPr marL="2514600" indent="-228600" algn="l" rtl="0" eaLnBrk="1" fontAlgn="base" hangingPunct="1">
        <a:spcBef>
          <a:spcPct val="20000"/>
        </a:spcBef>
        <a:spcAft>
          <a:spcPct val="0"/>
        </a:spcAft>
        <a:buChar char="»"/>
        <a:defRPr sz="2000" b="1">
          <a:solidFill>
            <a:srgbClr val="003874"/>
          </a:solidFill>
          <a:latin typeface="+mn-lt"/>
        </a:defRPr>
      </a:lvl6pPr>
      <a:lvl7pPr marL="2971800" indent="-228600" algn="l" rtl="0" eaLnBrk="1" fontAlgn="base" hangingPunct="1">
        <a:spcBef>
          <a:spcPct val="20000"/>
        </a:spcBef>
        <a:spcAft>
          <a:spcPct val="0"/>
        </a:spcAft>
        <a:buChar char="»"/>
        <a:defRPr sz="2000" b="1">
          <a:solidFill>
            <a:srgbClr val="003874"/>
          </a:solidFill>
          <a:latin typeface="+mn-lt"/>
        </a:defRPr>
      </a:lvl7pPr>
      <a:lvl8pPr marL="3429000" indent="-228600" algn="l" rtl="0" eaLnBrk="1" fontAlgn="base" hangingPunct="1">
        <a:spcBef>
          <a:spcPct val="20000"/>
        </a:spcBef>
        <a:spcAft>
          <a:spcPct val="0"/>
        </a:spcAft>
        <a:buChar char="»"/>
        <a:defRPr sz="2000" b="1">
          <a:solidFill>
            <a:srgbClr val="003874"/>
          </a:solidFill>
          <a:latin typeface="+mn-lt"/>
        </a:defRPr>
      </a:lvl8pPr>
      <a:lvl9pPr marL="3886200" indent="-228600" algn="l" rtl="0" eaLnBrk="1" fontAlgn="base" hangingPunct="1">
        <a:spcBef>
          <a:spcPct val="20000"/>
        </a:spcBef>
        <a:spcAft>
          <a:spcPct val="0"/>
        </a:spcAft>
        <a:buChar char="»"/>
        <a:defRPr sz="2000" b="1">
          <a:solidFill>
            <a:srgbClr val="00387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pic>
        <p:nvPicPr>
          <p:cNvPr id="17410" name="Picture 2" descr="MSVU_Ribbons_DBlue_HOR_ppt"/>
          <p:cNvPicPr>
            <a:picLocks noChangeAspect="1" noChangeArrowheads="1"/>
          </p:cNvPicPr>
          <p:nvPr/>
        </p:nvPicPr>
        <p:blipFill>
          <a:blip r:embed="rId13" cstate="print"/>
          <a:srcRect/>
          <a:stretch>
            <a:fillRect/>
          </a:stretch>
        </p:blipFill>
        <p:spPr bwMode="auto">
          <a:xfrm>
            <a:off x="-152400" y="5580063"/>
            <a:ext cx="9296400" cy="1277937"/>
          </a:xfrm>
          <a:prstGeom prst="rect">
            <a:avLst/>
          </a:prstGeom>
          <a:noFill/>
        </p:spPr>
      </p:pic>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fontAlgn="base" hangingPunct="1">
        <a:spcBef>
          <a:spcPct val="0"/>
        </a:spcBef>
        <a:spcAft>
          <a:spcPct val="0"/>
        </a:spcAft>
        <a:defRPr sz="3000" b="1">
          <a:solidFill>
            <a:srgbClr val="003874"/>
          </a:solidFill>
          <a:latin typeface="+mj-lt"/>
          <a:ea typeface="+mj-ea"/>
          <a:cs typeface="+mj-cs"/>
        </a:defRPr>
      </a:lvl1pPr>
      <a:lvl2pPr algn="l" rtl="0" eaLnBrk="1" fontAlgn="base" hangingPunct="1">
        <a:spcBef>
          <a:spcPct val="0"/>
        </a:spcBef>
        <a:spcAft>
          <a:spcPct val="0"/>
        </a:spcAft>
        <a:defRPr sz="3000" b="1">
          <a:solidFill>
            <a:srgbClr val="003874"/>
          </a:solidFill>
          <a:latin typeface="Franklin Gothic Book" pitchFamily="34" charset="0"/>
        </a:defRPr>
      </a:lvl2pPr>
      <a:lvl3pPr algn="l" rtl="0" eaLnBrk="1" fontAlgn="base" hangingPunct="1">
        <a:spcBef>
          <a:spcPct val="0"/>
        </a:spcBef>
        <a:spcAft>
          <a:spcPct val="0"/>
        </a:spcAft>
        <a:defRPr sz="3000" b="1">
          <a:solidFill>
            <a:srgbClr val="003874"/>
          </a:solidFill>
          <a:latin typeface="Franklin Gothic Book" pitchFamily="34" charset="0"/>
        </a:defRPr>
      </a:lvl3pPr>
      <a:lvl4pPr algn="l" rtl="0" eaLnBrk="1" fontAlgn="base" hangingPunct="1">
        <a:spcBef>
          <a:spcPct val="0"/>
        </a:spcBef>
        <a:spcAft>
          <a:spcPct val="0"/>
        </a:spcAft>
        <a:defRPr sz="3000" b="1">
          <a:solidFill>
            <a:srgbClr val="003874"/>
          </a:solidFill>
          <a:latin typeface="Franklin Gothic Book" pitchFamily="34" charset="0"/>
        </a:defRPr>
      </a:lvl4pPr>
      <a:lvl5pPr algn="l" rtl="0" eaLnBrk="1" fontAlgn="base" hangingPunct="1">
        <a:spcBef>
          <a:spcPct val="0"/>
        </a:spcBef>
        <a:spcAft>
          <a:spcPct val="0"/>
        </a:spcAft>
        <a:defRPr sz="3000" b="1">
          <a:solidFill>
            <a:srgbClr val="003874"/>
          </a:solidFill>
          <a:latin typeface="Franklin Gothic Book" pitchFamily="34" charset="0"/>
        </a:defRPr>
      </a:lvl5pPr>
      <a:lvl6pPr marL="457200" algn="l" rtl="0" eaLnBrk="1" fontAlgn="base" hangingPunct="1">
        <a:spcBef>
          <a:spcPct val="0"/>
        </a:spcBef>
        <a:spcAft>
          <a:spcPct val="0"/>
        </a:spcAft>
        <a:defRPr sz="3000" b="1">
          <a:solidFill>
            <a:srgbClr val="003874"/>
          </a:solidFill>
          <a:latin typeface="Franklin Gothic Book" pitchFamily="34" charset="0"/>
        </a:defRPr>
      </a:lvl6pPr>
      <a:lvl7pPr marL="914400" algn="l" rtl="0" eaLnBrk="1" fontAlgn="base" hangingPunct="1">
        <a:spcBef>
          <a:spcPct val="0"/>
        </a:spcBef>
        <a:spcAft>
          <a:spcPct val="0"/>
        </a:spcAft>
        <a:defRPr sz="3000" b="1">
          <a:solidFill>
            <a:srgbClr val="003874"/>
          </a:solidFill>
          <a:latin typeface="Franklin Gothic Book" pitchFamily="34" charset="0"/>
        </a:defRPr>
      </a:lvl7pPr>
      <a:lvl8pPr marL="1371600" algn="l" rtl="0" eaLnBrk="1" fontAlgn="base" hangingPunct="1">
        <a:spcBef>
          <a:spcPct val="0"/>
        </a:spcBef>
        <a:spcAft>
          <a:spcPct val="0"/>
        </a:spcAft>
        <a:defRPr sz="3000" b="1">
          <a:solidFill>
            <a:srgbClr val="003874"/>
          </a:solidFill>
          <a:latin typeface="Franklin Gothic Book" pitchFamily="34" charset="0"/>
        </a:defRPr>
      </a:lvl8pPr>
      <a:lvl9pPr marL="1828800" algn="l" rtl="0" eaLnBrk="1" fontAlgn="base" hangingPunct="1">
        <a:spcBef>
          <a:spcPct val="0"/>
        </a:spcBef>
        <a:spcAft>
          <a:spcPct val="0"/>
        </a:spcAft>
        <a:defRPr sz="3000" b="1">
          <a:solidFill>
            <a:srgbClr val="003874"/>
          </a:solidFill>
          <a:latin typeface="Franklin Gothic Book" pitchFamily="34" charset="0"/>
        </a:defRPr>
      </a:lvl9pPr>
    </p:titleStyle>
    <p:bodyStyle>
      <a:lvl1pPr marL="342900" indent="-342900" algn="l" rtl="0" eaLnBrk="1" fontAlgn="base" hangingPunct="1">
        <a:spcBef>
          <a:spcPct val="20000"/>
        </a:spcBef>
        <a:spcAft>
          <a:spcPct val="0"/>
        </a:spcAft>
        <a:defRPr sz="2000" b="1">
          <a:solidFill>
            <a:srgbClr val="003874"/>
          </a:solidFill>
          <a:latin typeface="+mn-lt"/>
          <a:ea typeface="+mn-ea"/>
          <a:cs typeface="+mn-cs"/>
        </a:defRPr>
      </a:lvl1pPr>
      <a:lvl2pPr marL="742950" indent="-285750" algn="l" rtl="0" eaLnBrk="1" fontAlgn="base" hangingPunct="1">
        <a:spcBef>
          <a:spcPct val="20000"/>
        </a:spcBef>
        <a:spcAft>
          <a:spcPct val="0"/>
        </a:spcAft>
        <a:buChar char="–"/>
        <a:defRPr sz="2000" b="1">
          <a:solidFill>
            <a:srgbClr val="003874"/>
          </a:solidFill>
          <a:latin typeface="+mn-lt"/>
        </a:defRPr>
      </a:lvl2pPr>
      <a:lvl3pPr marL="1143000" indent="-228600" algn="l" rtl="0" eaLnBrk="1" fontAlgn="base" hangingPunct="1">
        <a:spcBef>
          <a:spcPct val="20000"/>
        </a:spcBef>
        <a:spcAft>
          <a:spcPct val="0"/>
        </a:spcAft>
        <a:buChar char="•"/>
        <a:defRPr sz="2000" b="1">
          <a:solidFill>
            <a:srgbClr val="003874"/>
          </a:solidFill>
          <a:latin typeface="+mn-lt"/>
        </a:defRPr>
      </a:lvl3pPr>
      <a:lvl4pPr marL="1600200" indent="-228600" algn="l" rtl="0" eaLnBrk="1" fontAlgn="base" hangingPunct="1">
        <a:spcBef>
          <a:spcPct val="20000"/>
        </a:spcBef>
        <a:spcAft>
          <a:spcPct val="0"/>
        </a:spcAft>
        <a:buChar char="–"/>
        <a:defRPr sz="2000" b="1">
          <a:solidFill>
            <a:srgbClr val="003874"/>
          </a:solidFill>
          <a:latin typeface="+mn-lt"/>
        </a:defRPr>
      </a:lvl4pPr>
      <a:lvl5pPr marL="2057400" indent="-228600" algn="l" rtl="0" eaLnBrk="1" fontAlgn="base" hangingPunct="1">
        <a:spcBef>
          <a:spcPct val="20000"/>
        </a:spcBef>
        <a:spcAft>
          <a:spcPct val="0"/>
        </a:spcAft>
        <a:buChar char="»"/>
        <a:defRPr sz="2000" b="1">
          <a:solidFill>
            <a:srgbClr val="003874"/>
          </a:solidFill>
          <a:latin typeface="+mn-lt"/>
        </a:defRPr>
      </a:lvl5pPr>
      <a:lvl6pPr marL="2514600" indent="-228600" algn="l" rtl="0" eaLnBrk="1" fontAlgn="base" hangingPunct="1">
        <a:spcBef>
          <a:spcPct val="20000"/>
        </a:spcBef>
        <a:spcAft>
          <a:spcPct val="0"/>
        </a:spcAft>
        <a:buChar char="»"/>
        <a:defRPr sz="2000" b="1">
          <a:solidFill>
            <a:srgbClr val="003874"/>
          </a:solidFill>
          <a:latin typeface="+mn-lt"/>
        </a:defRPr>
      </a:lvl6pPr>
      <a:lvl7pPr marL="2971800" indent="-228600" algn="l" rtl="0" eaLnBrk="1" fontAlgn="base" hangingPunct="1">
        <a:spcBef>
          <a:spcPct val="20000"/>
        </a:spcBef>
        <a:spcAft>
          <a:spcPct val="0"/>
        </a:spcAft>
        <a:buChar char="»"/>
        <a:defRPr sz="2000" b="1">
          <a:solidFill>
            <a:srgbClr val="003874"/>
          </a:solidFill>
          <a:latin typeface="+mn-lt"/>
        </a:defRPr>
      </a:lvl7pPr>
      <a:lvl8pPr marL="3429000" indent="-228600" algn="l" rtl="0" eaLnBrk="1" fontAlgn="base" hangingPunct="1">
        <a:spcBef>
          <a:spcPct val="20000"/>
        </a:spcBef>
        <a:spcAft>
          <a:spcPct val="0"/>
        </a:spcAft>
        <a:buChar char="»"/>
        <a:defRPr sz="2000" b="1">
          <a:solidFill>
            <a:srgbClr val="003874"/>
          </a:solidFill>
          <a:latin typeface="+mn-lt"/>
        </a:defRPr>
      </a:lvl8pPr>
      <a:lvl9pPr marL="3886200" indent="-228600" algn="l" rtl="0" eaLnBrk="1" fontAlgn="base" hangingPunct="1">
        <a:spcBef>
          <a:spcPct val="20000"/>
        </a:spcBef>
        <a:spcAft>
          <a:spcPct val="0"/>
        </a:spcAft>
        <a:buChar char="»"/>
        <a:defRPr sz="2000" b="1">
          <a:solidFill>
            <a:srgbClr val="00387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CA"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CA"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A4B89B71-8A18-4CAE-81EF-9D99C10B5F46}" type="slidenum">
              <a:rPr lang="en-CA"/>
              <a:pPr>
                <a:defRPr/>
              </a:pPr>
              <a:t>‹#›</a:t>
            </a:fld>
            <a:endParaRPr lang="en-CA" dirty="0"/>
          </a:p>
        </p:txBody>
      </p:sp>
      <p:pic>
        <p:nvPicPr>
          <p:cNvPr id="1031" name="Picture 7" descr="Design-ef"/>
          <p:cNvPicPr>
            <a:picLocks noChangeAspect="1" noChangeArrowheads="1"/>
          </p:cNvPicPr>
          <p:nvPr/>
        </p:nvPicPr>
        <p:blipFill>
          <a:blip r:embed="rId13" cstate="print"/>
          <a:srcRect t="13409" r="6194" b="23586"/>
          <a:stretch>
            <a:fillRect/>
          </a:stretch>
        </p:blipFill>
        <p:spPr bwMode="auto">
          <a:xfrm>
            <a:off x="395288" y="144463"/>
            <a:ext cx="7092950" cy="14843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image" Target="../media/image7.jpeg"/><Relationship Id="rId4" Type="http://schemas.openxmlformats.org/officeDocument/2006/relationships/image" Target="../media/image5.png"/><Relationship Id="rId1" Type="http://schemas.openxmlformats.org/officeDocument/2006/relationships/slideLayout" Target="../slideLayouts/slideLayout67.xml"/><Relationship Id="rId2" Type="http://schemas.openxmlformats.org/officeDocument/2006/relationships/notesSlide" Target="../notesSlides/notesSlide1.xml"/><Relationship Id="rId3" Type="http://schemas.openxmlformats.org/officeDocument/2006/relationships/image" Target="../media/image4.png"/><Relationship Id="rId5"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13.gif"/><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14.png"/><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image" Target="../media/image15.jpeg"/><Relationship Id="rId1" Type="http://schemas.openxmlformats.org/officeDocument/2006/relationships/slideLayout" Target="../slideLayouts/slideLayout6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16.png"/><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image" Target="../media/image16.png"/><Relationship Id="rId1" Type="http://schemas.openxmlformats.org/officeDocument/2006/relationships/slideLayout" Target="../slideLayouts/slideLayout68.xml"/></Relationships>
</file>

<file path=ppt/slides/_rels/slide17.xml.rels><?xml version="1.0" encoding="UTF-8" standalone="yes"?>
<Relationships xmlns="http://schemas.openxmlformats.org/package/2006/relationships"><Relationship Id="rId4" Type="http://schemas.openxmlformats.org/officeDocument/2006/relationships/image" Target="../media/image18.jpeg"/><Relationship Id="rId1" Type="http://schemas.openxmlformats.org/officeDocument/2006/relationships/slideLayout" Target="../slideLayouts/slideLayout68.xml"/><Relationship Id="rId2" Type="http://schemas.openxmlformats.org/officeDocument/2006/relationships/notesSlide" Target="../notesSlides/notesSlide17.xml"/><Relationship Id="rId3" Type="http://schemas.openxmlformats.org/officeDocument/2006/relationships/image" Target="../media/image17.gif"/><Relationship Id="rId5" Type="http://schemas.openxmlformats.org/officeDocument/2006/relationships/image" Target="../media/image19.gif"/></Relationships>
</file>

<file path=ppt/slides/_rels/slide18.xml.rels><?xml version="1.0" encoding="UTF-8" standalone="yes"?>
<Relationships xmlns="http://schemas.openxmlformats.org/package/2006/relationships"><Relationship Id="rId6" Type="http://schemas.openxmlformats.org/officeDocument/2006/relationships/image" Target="../media/image23.jpeg"/><Relationship Id="rId4" Type="http://schemas.openxmlformats.org/officeDocument/2006/relationships/image" Target="../media/image21.jpeg"/><Relationship Id="rId1" Type="http://schemas.openxmlformats.org/officeDocument/2006/relationships/slideLayout" Target="../slideLayouts/slideLayout68.xml"/><Relationship Id="rId2" Type="http://schemas.openxmlformats.org/officeDocument/2006/relationships/notesSlide" Target="../notesSlides/notesSlide18.xml"/><Relationship Id="rId3" Type="http://schemas.openxmlformats.org/officeDocument/2006/relationships/image" Target="../media/image20.png"/><Relationship Id="rId5"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8" Type="http://schemas.openxmlformats.org/officeDocument/2006/relationships/hyperlink" Target="http://www.msvu.ca/socialeconomyatlantic/English/indexE.asp" TargetMode="External"/><Relationship Id="rId4" Type="http://schemas.openxmlformats.org/officeDocument/2006/relationships/hyperlink" Target="http://www.ercim.eu/publication/Ercim_News/enw64/jeffery.html" TargetMode="External"/><Relationship Id="rId5" Type="http://schemas.openxmlformats.org/officeDocument/2006/relationships/hyperlink" Target="http://www.arl.org/resources/pubs/br/br226/br226ir.shtml" TargetMode="External"/><Relationship Id="rId7" Type="http://schemas.openxmlformats.org/officeDocument/2006/relationships/hyperlink" Target="http://www.carl-abrc.ca/projects/author/sparc_repositories.pdf" TargetMode="External"/><Relationship Id="rId1" Type="http://schemas.openxmlformats.org/officeDocument/2006/relationships/slideLayout" Target="../slideLayouts/slideLayout68.xml"/><Relationship Id="rId2" Type="http://schemas.openxmlformats.org/officeDocument/2006/relationships/notesSlide" Target="../notesSlides/notesSlide19.xml"/><Relationship Id="rId9" Type="http://schemas.openxmlformats.org/officeDocument/2006/relationships/hyperlink" Target="http://www.sshrc-crsh.gc.ca/funding-financement/umbrella_programs-programme_cadre/connection-connexion-eng.aspx" TargetMode="External"/><Relationship Id="rId3" Type="http://schemas.openxmlformats.org/officeDocument/2006/relationships/hyperlink" Target="http://eprints.ecs.soton.ac.uk/12094/2/harnad-jacobsbook.pdf" TargetMode="External"/><Relationship Id="rId6" Type="http://schemas.openxmlformats.org/officeDocument/2006/relationships/hyperlink" Target="http://digital.library.wisc.edu/1793/22088"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8.png"/><Relationship Id="rId1" Type="http://schemas.openxmlformats.org/officeDocument/2006/relationships/slideLayout" Target="../slideLayouts/slideLayout6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7.jpeg"/><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9.jpeg"/><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4" Type="http://schemas.openxmlformats.org/officeDocument/2006/relationships/image" Target="../media/image11.jpeg"/><Relationship Id="rId1" Type="http://schemas.openxmlformats.org/officeDocument/2006/relationships/slideLayout" Target="../slideLayouts/slideLayout68.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12.jpeg"/><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600200"/>
            <a:ext cx="7772400" cy="1143000"/>
          </a:xfrm>
        </p:spPr>
        <p:txBody>
          <a:bodyPr/>
          <a:lstStyle/>
          <a:p>
            <a:r>
              <a:rPr lang="en-US" sz="4000" dirty="0" smtClean="0"/>
              <a:t>Social Economy Space: a hub for social economy research</a:t>
            </a:r>
            <a:endParaRPr lang="en-US" sz="4000" dirty="0"/>
          </a:p>
        </p:txBody>
      </p:sp>
      <p:pic>
        <p:nvPicPr>
          <p:cNvPr id="1026" name="Picture 2"/>
          <p:cNvPicPr>
            <a:picLocks noChangeAspect="1" noChangeArrowheads="1"/>
          </p:cNvPicPr>
          <p:nvPr/>
        </p:nvPicPr>
        <p:blipFill>
          <a:blip r:embed="rId3" cstate="print"/>
          <a:srcRect/>
          <a:stretch>
            <a:fillRect/>
          </a:stretch>
        </p:blipFill>
        <p:spPr bwMode="auto">
          <a:xfrm>
            <a:off x="1371600" y="5410200"/>
            <a:ext cx="6353175" cy="50482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1371600" y="5791200"/>
            <a:ext cx="6353175" cy="504825"/>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a:stretch>
            <a:fillRect/>
          </a:stretch>
        </p:blipFill>
        <p:spPr bwMode="auto">
          <a:xfrm>
            <a:off x="0" y="5486400"/>
            <a:ext cx="6353175" cy="504825"/>
          </a:xfrm>
          <a:prstGeom prst="rect">
            <a:avLst/>
          </a:prstGeom>
          <a:noFill/>
          <a:ln w="9525">
            <a:noFill/>
            <a:miter lim="800000"/>
            <a:headEnd/>
            <a:tailEnd/>
          </a:ln>
          <a:effectLst/>
        </p:spPr>
      </p:pic>
      <p:pic>
        <p:nvPicPr>
          <p:cNvPr id="1031" name="Picture 7"/>
          <p:cNvPicPr>
            <a:picLocks noChangeAspect="1" noChangeArrowheads="1"/>
          </p:cNvPicPr>
          <p:nvPr/>
        </p:nvPicPr>
        <p:blipFill>
          <a:blip r:embed="rId4" cstate="print"/>
          <a:srcRect/>
          <a:stretch>
            <a:fillRect/>
          </a:stretch>
        </p:blipFill>
        <p:spPr bwMode="auto">
          <a:xfrm>
            <a:off x="0" y="5715000"/>
            <a:ext cx="5741670" cy="419100"/>
          </a:xfrm>
          <a:prstGeom prst="rect">
            <a:avLst/>
          </a:prstGeom>
          <a:noFill/>
          <a:ln w="9525">
            <a:noFill/>
            <a:miter lim="800000"/>
            <a:headEnd/>
            <a:tailEnd/>
          </a:ln>
          <a:effectLst/>
        </p:spPr>
      </p:pic>
      <p:pic>
        <p:nvPicPr>
          <p:cNvPr id="4" name="Picture 2"/>
          <p:cNvPicPr>
            <a:picLocks noChangeAspect="1" noChangeArrowheads="1"/>
          </p:cNvPicPr>
          <p:nvPr/>
        </p:nvPicPr>
        <p:blipFill>
          <a:blip r:embed="rId5" cstate="print"/>
          <a:srcRect/>
          <a:stretch>
            <a:fillRect/>
          </a:stretch>
        </p:blipFill>
        <p:spPr bwMode="auto">
          <a:xfrm>
            <a:off x="6638925" y="5610225"/>
            <a:ext cx="1514475" cy="790575"/>
          </a:xfrm>
          <a:prstGeom prst="rect">
            <a:avLst/>
          </a:prstGeom>
          <a:noFill/>
          <a:ln w="9525">
            <a:noFill/>
            <a:miter lim="800000"/>
            <a:headEnd/>
            <a:tailEnd/>
          </a:ln>
          <a:effectLst/>
        </p:spPr>
      </p:pic>
      <p:sp>
        <p:nvSpPr>
          <p:cNvPr id="9" name="TextBox 8"/>
          <p:cNvSpPr txBox="1"/>
          <p:nvPr/>
        </p:nvSpPr>
        <p:spPr>
          <a:xfrm>
            <a:off x="1295400" y="2971800"/>
            <a:ext cx="6400800" cy="2031325"/>
          </a:xfrm>
          <a:prstGeom prst="rect">
            <a:avLst/>
          </a:prstGeom>
          <a:noFill/>
        </p:spPr>
        <p:txBody>
          <a:bodyPr wrap="square" rtlCol="0">
            <a:spAutoFit/>
          </a:bodyPr>
          <a:lstStyle/>
          <a:p>
            <a:pPr algn="ctr"/>
            <a:r>
              <a:rPr lang="en-US" sz="1400" dirty="0" smtClean="0"/>
              <a:t>Roger Gillis</a:t>
            </a:r>
          </a:p>
          <a:p>
            <a:pPr algn="ctr"/>
            <a:r>
              <a:rPr lang="en-US" sz="1400" dirty="0" smtClean="0"/>
              <a:t>Archivist, Mount Saint Vincent University</a:t>
            </a:r>
          </a:p>
          <a:p>
            <a:pPr algn="ctr"/>
            <a:endParaRPr lang="en-US" sz="1400" dirty="0" smtClean="0"/>
          </a:p>
          <a:p>
            <a:pPr algn="ctr"/>
            <a:r>
              <a:rPr lang="en-US" sz="1400" dirty="0" smtClean="0"/>
              <a:t>Stan </a:t>
            </a:r>
            <a:r>
              <a:rPr lang="en-US" sz="1400" dirty="0" err="1" smtClean="0"/>
              <a:t>Orlov</a:t>
            </a:r>
            <a:endParaRPr lang="en-US" sz="1400" dirty="0" smtClean="0"/>
          </a:p>
          <a:p>
            <a:pPr algn="ctr"/>
            <a:r>
              <a:rPr lang="en-US" sz="1400" dirty="0" smtClean="0"/>
              <a:t>Systems Librarian, Mount Saint Vincent University</a:t>
            </a:r>
          </a:p>
          <a:p>
            <a:pPr algn="ctr"/>
            <a:endParaRPr lang="en-US" sz="1400" dirty="0" smtClean="0"/>
          </a:p>
          <a:p>
            <a:pPr algn="ctr"/>
            <a:r>
              <a:rPr lang="fr-CA" sz="1400" dirty="0" smtClean="0"/>
              <a:t>Victoria </a:t>
            </a:r>
            <a:r>
              <a:rPr lang="fr-CA" sz="1400" dirty="0" err="1" smtClean="0"/>
              <a:t>Volkanova</a:t>
            </a:r>
            <a:r>
              <a:rPr lang="fr-CA" sz="1400" dirty="0" smtClean="0"/>
              <a:t>,</a:t>
            </a:r>
          </a:p>
          <a:p>
            <a:pPr algn="ctr"/>
            <a:r>
              <a:rPr lang="en-US" sz="1400" dirty="0" smtClean="0"/>
              <a:t>Chef du Service des </a:t>
            </a:r>
            <a:r>
              <a:rPr lang="en-US" sz="1400" dirty="0" err="1" smtClean="0"/>
              <a:t>systèmes</a:t>
            </a:r>
            <a:r>
              <a:rPr lang="en-US" sz="1400" dirty="0" smtClean="0"/>
              <a:t> </a:t>
            </a:r>
            <a:r>
              <a:rPr lang="en-US" sz="1400" dirty="0" err="1" smtClean="0"/>
              <a:t>informatisés</a:t>
            </a:r>
            <a:endParaRPr lang="en-US" sz="1400" dirty="0" smtClean="0"/>
          </a:p>
          <a:p>
            <a:pPr algn="ctr"/>
            <a:r>
              <a:rPr lang="fr-CA" sz="1400" dirty="0" smtClean="0"/>
              <a:t> Université de Moncton</a:t>
            </a:r>
            <a:r>
              <a:rPr lang="en-US" sz="1400" dirty="0" smtClean="0"/>
              <a:t> </a:t>
            </a:r>
          </a:p>
          <a:p>
            <a:pPr algn="ctr"/>
            <a:endParaRPr lang="en-US" sz="1600" dirty="0" smtClean="0"/>
          </a:p>
        </p:txBody>
      </p:sp>
      <p:pic>
        <p:nvPicPr>
          <p:cNvPr id="11" name="Picture 10" descr="UdeM.jpg"/>
          <p:cNvPicPr>
            <a:picLocks noChangeAspect="1"/>
          </p:cNvPicPr>
          <p:nvPr/>
        </p:nvPicPr>
        <p:blipFill>
          <a:blip r:embed="rId6"/>
          <a:stretch>
            <a:fillRect/>
          </a:stretch>
        </p:blipFill>
        <p:spPr>
          <a:xfrm>
            <a:off x="6477000" y="6172200"/>
            <a:ext cx="2667000" cy="685800"/>
          </a:xfrm>
          <a:prstGeom prst="rect">
            <a:avLst/>
          </a:prstGeom>
        </p:spPr>
      </p:pic>
      <p:sp>
        <p:nvSpPr>
          <p:cNvPr id="13" name="TextBox 12"/>
          <p:cNvSpPr txBox="1"/>
          <p:nvPr/>
        </p:nvSpPr>
        <p:spPr>
          <a:xfrm>
            <a:off x="2743200" y="5029200"/>
            <a:ext cx="4038600" cy="369332"/>
          </a:xfrm>
          <a:prstGeom prst="rect">
            <a:avLst/>
          </a:prstGeom>
          <a:noFill/>
        </p:spPr>
        <p:txBody>
          <a:bodyPr wrap="square" rtlCol="0">
            <a:spAutoFit/>
          </a:bodyPr>
          <a:lstStyle/>
          <a:p>
            <a:r>
              <a:rPr lang="en-US" b="1" dirty="0" err="1" smtClean="0"/>
              <a:t>www.socialeconomyatlantic.ca</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lstStyle/>
          <a:p>
            <a:r>
              <a:rPr lang="en-US" dirty="0" smtClean="0"/>
              <a:t>Technology</a:t>
            </a:r>
            <a:endParaRPr lang="en-US" dirty="0"/>
          </a:p>
        </p:txBody>
      </p:sp>
      <p:pic>
        <p:nvPicPr>
          <p:cNvPr id="7" name="Picture 6" descr="DspaceHierarchy.gif"/>
          <p:cNvPicPr>
            <a:picLocks noChangeAspect="1"/>
          </p:cNvPicPr>
          <p:nvPr/>
        </p:nvPicPr>
        <p:blipFill>
          <a:blip r:embed="rId3"/>
          <a:stretch>
            <a:fillRect/>
          </a:stretch>
        </p:blipFill>
        <p:spPr>
          <a:xfrm>
            <a:off x="1219200" y="2362200"/>
            <a:ext cx="7315200" cy="40386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43000"/>
            <a:ext cx="8229600" cy="1143000"/>
          </a:xfrm>
        </p:spPr>
        <p:txBody>
          <a:bodyPr/>
          <a:lstStyle/>
          <a:p>
            <a:r>
              <a:rPr lang="en-US" dirty="0" smtClean="0"/>
              <a:t>Social Economy </a:t>
            </a:r>
            <a:r>
              <a:rPr lang="en-US" dirty="0" err="1" smtClean="0"/>
              <a:t>Libguide</a:t>
            </a:r>
            <a:endParaRPr lang="en-US" dirty="0"/>
          </a:p>
        </p:txBody>
      </p:sp>
      <p:sp>
        <p:nvSpPr>
          <p:cNvPr id="6" name="TextBox 5"/>
          <p:cNvSpPr txBox="1"/>
          <p:nvPr/>
        </p:nvSpPr>
        <p:spPr>
          <a:xfrm>
            <a:off x="2209800" y="2190690"/>
            <a:ext cx="7696200" cy="400110"/>
          </a:xfrm>
          <a:prstGeom prst="rect">
            <a:avLst/>
          </a:prstGeom>
          <a:noFill/>
        </p:spPr>
        <p:txBody>
          <a:bodyPr wrap="square" rtlCol="0">
            <a:spAutoFit/>
          </a:bodyPr>
          <a:lstStyle/>
          <a:p>
            <a:r>
              <a:rPr lang="en-US" sz="2000" dirty="0" smtClean="0"/>
              <a:t>http://</a:t>
            </a:r>
            <a:r>
              <a:rPr lang="en-US" sz="2000" dirty="0" err="1" smtClean="0"/>
              <a:t>libguides.msvu.ca/socialeconomy</a:t>
            </a:r>
            <a:endParaRPr lang="en-US" sz="2000" dirty="0"/>
          </a:p>
        </p:txBody>
      </p:sp>
      <p:pic>
        <p:nvPicPr>
          <p:cNvPr id="7" name="Picture 6" descr="SE-Libguide.png"/>
          <p:cNvPicPr>
            <a:picLocks noChangeAspect="1"/>
          </p:cNvPicPr>
          <p:nvPr/>
        </p:nvPicPr>
        <p:blipFill>
          <a:blip r:embed="rId3"/>
          <a:stretch>
            <a:fillRect/>
          </a:stretch>
        </p:blipFill>
        <p:spPr>
          <a:xfrm>
            <a:off x="0" y="2667000"/>
            <a:ext cx="9144000" cy="3877937"/>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8" name="TextBox 7"/>
          <p:cNvSpPr txBox="1"/>
          <p:nvPr/>
        </p:nvSpPr>
        <p:spPr>
          <a:xfrm>
            <a:off x="1066800" y="1828800"/>
            <a:ext cx="8077200" cy="523220"/>
          </a:xfrm>
          <a:prstGeom prst="rect">
            <a:avLst/>
          </a:prstGeom>
          <a:noFill/>
        </p:spPr>
        <p:txBody>
          <a:bodyPr wrap="square" rtlCol="0">
            <a:spAutoFit/>
          </a:bodyPr>
          <a:lstStyle/>
          <a:p>
            <a:r>
              <a:rPr lang="en-US" sz="2800" b="1" dirty="0" smtClean="0"/>
              <a:t>Institutional repositories</a:t>
            </a:r>
            <a:endParaRPr lang="en-US" sz="2800" b="1" dirty="0"/>
          </a:p>
        </p:txBody>
      </p:sp>
      <p:sp>
        <p:nvSpPr>
          <p:cNvPr id="11" name="TextBox 10"/>
          <p:cNvSpPr txBox="1"/>
          <p:nvPr/>
        </p:nvSpPr>
        <p:spPr>
          <a:xfrm>
            <a:off x="685800" y="2590800"/>
            <a:ext cx="8077200" cy="646331"/>
          </a:xfrm>
          <a:prstGeom prst="rect">
            <a:avLst/>
          </a:prstGeom>
          <a:noFill/>
        </p:spPr>
        <p:txBody>
          <a:bodyPr wrap="square" rtlCol="0">
            <a:spAutoFit/>
          </a:bodyPr>
          <a:lstStyle/>
          <a:p>
            <a:pPr>
              <a:buFont typeface="Arial"/>
              <a:buChar char="•"/>
            </a:pPr>
            <a:r>
              <a:rPr lang="en-US" dirty="0" smtClean="0"/>
              <a:t>Designed to capture, preserve, and provide access to the research output of a community</a:t>
            </a:r>
            <a:endParaRPr lang="en-US" dirty="0"/>
          </a:p>
        </p:txBody>
      </p:sp>
      <p:sp>
        <p:nvSpPr>
          <p:cNvPr id="13" name="TextBox 12"/>
          <p:cNvSpPr txBox="1"/>
          <p:nvPr/>
        </p:nvSpPr>
        <p:spPr>
          <a:xfrm>
            <a:off x="685800" y="3352800"/>
            <a:ext cx="8077200" cy="923330"/>
          </a:xfrm>
          <a:prstGeom prst="rect">
            <a:avLst/>
          </a:prstGeom>
          <a:noFill/>
        </p:spPr>
        <p:txBody>
          <a:bodyPr wrap="square" rtlCol="0">
            <a:spAutoFit/>
          </a:bodyPr>
          <a:lstStyle/>
          <a:p>
            <a:pPr>
              <a:buFont typeface="Arial"/>
              <a:buChar char="•"/>
            </a:pPr>
            <a:r>
              <a:rPr lang="en-US" dirty="0" smtClean="0"/>
              <a:t>Common examples of resources stored in repositories are theses and dissertations, articles, reports, and conference papers . Also can contain different formats such as audio and video files</a:t>
            </a:r>
            <a:endParaRPr lang="en-US" dirty="0"/>
          </a:p>
        </p:txBody>
      </p:sp>
      <p:sp>
        <p:nvSpPr>
          <p:cNvPr id="14" name="TextBox 13"/>
          <p:cNvSpPr txBox="1"/>
          <p:nvPr/>
        </p:nvSpPr>
        <p:spPr>
          <a:xfrm>
            <a:off x="762000" y="4611469"/>
            <a:ext cx="8077200" cy="646331"/>
          </a:xfrm>
          <a:prstGeom prst="rect">
            <a:avLst/>
          </a:prstGeom>
          <a:noFill/>
        </p:spPr>
        <p:txBody>
          <a:bodyPr wrap="square" rtlCol="0">
            <a:spAutoFit/>
          </a:bodyPr>
          <a:lstStyle/>
          <a:p>
            <a:pPr>
              <a:buFont typeface="Arial"/>
              <a:buChar char="•"/>
            </a:pPr>
            <a:r>
              <a:rPr lang="en-US" dirty="0" smtClean="0"/>
              <a:t>Several types of repositories: research repository, subject-based repository, institutional repository, and subject-based repository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3" name="TextBox 2"/>
          <p:cNvSpPr txBox="1"/>
          <p:nvPr/>
        </p:nvSpPr>
        <p:spPr>
          <a:xfrm>
            <a:off x="1066800" y="1828800"/>
            <a:ext cx="8077200" cy="523220"/>
          </a:xfrm>
          <a:prstGeom prst="rect">
            <a:avLst/>
          </a:prstGeom>
          <a:noFill/>
        </p:spPr>
        <p:txBody>
          <a:bodyPr wrap="square" rtlCol="0">
            <a:spAutoFit/>
          </a:bodyPr>
          <a:lstStyle/>
          <a:p>
            <a:r>
              <a:rPr lang="en-US" sz="2800" dirty="0" smtClean="0"/>
              <a:t>SE space as a repository</a:t>
            </a:r>
            <a:endParaRPr lang="en-US" sz="2800" dirty="0"/>
          </a:p>
        </p:txBody>
      </p:sp>
      <p:sp>
        <p:nvSpPr>
          <p:cNvPr id="4" name="TextBox 3"/>
          <p:cNvSpPr txBox="1"/>
          <p:nvPr/>
        </p:nvSpPr>
        <p:spPr>
          <a:xfrm>
            <a:off x="685800" y="2590800"/>
            <a:ext cx="8077200" cy="369332"/>
          </a:xfrm>
          <a:prstGeom prst="rect">
            <a:avLst/>
          </a:prstGeom>
          <a:noFill/>
        </p:spPr>
        <p:txBody>
          <a:bodyPr wrap="square" rtlCol="0">
            <a:spAutoFit/>
          </a:bodyPr>
          <a:lstStyle/>
          <a:p>
            <a:pPr>
              <a:buFont typeface="Arial"/>
              <a:buChar char="•"/>
            </a:pPr>
            <a:r>
              <a:rPr lang="en-US" dirty="0" smtClean="0"/>
              <a:t>Contains both academic and non-academic works</a:t>
            </a:r>
            <a:endParaRPr lang="en-US" dirty="0"/>
          </a:p>
        </p:txBody>
      </p:sp>
      <p:sp>
        <p:nvSpPr>
          <p:cNvPr id="5" name="TextBox 4"/>
          <p:cNvSpPr txBox="1"/>
          <p:nvPr/>
        </p:nvSpPr>
        <p:spPr>
          <a:xfrm>
            <a:off x="685800" y="3544669"/>
            <a:ext cx="8077200" cy="646331"/>
          </a:xfrm>
          <a:prstGeom prst="rect">
            <a:avLst/>
          </a:prstGeom>
          <a:noFill/>
        </p:spPr>
        <p:txBody>
          <a:bodyPr wrap="square" rtlCol="0">
            <a:spAutoFit/>
          </a:bodyPr>
          <a:lstStyle/>
          <a:p>
            <a:pPr>
              <a:buFont typeface="Arial"/>
              <a:buChar char="•"/>
            </a:pPr>
            <a:r>
              <a:rPr lang="en-US" dirty="0" smtClean="0"/>
              <a:t>Works in SE space are written by academics and social economy sector organizations such as community organizations and cooperatives</a:t>
            </a:r>
            <a:endParaRPr lang="en-US" dirty="0"/>
          </a:p>
        </p:txBody>
      </p:sp>
      <p:sp>
        <p:nvSpPr>
          <p:cNvPr id="6" name="TextBox 5"/>
          <p:cNvSpPr txBox="1"/>
          <p:nvPr/>
        </p:nvSpPr>
        <p:spPr>
          <a:xfrm>
            <a:off x="609600" y="4687669"/>
            <a:ext cx="8077200" cy="646331"/>
          </a:xfrm>
          <a:prstGeom prst="rect">
            <a:avLst/>
          </a:prstGeom>
          <a:noFill/>
        </p:spPr>
        <p:txBody>
          <a:bodyPr wrap="square" rtlCol="0">
            <a:spAutoFit/>
          </a:bodyPr>
          <a:lstStyle/>
          <a:p>
            <a:pPr>
              <a:buFont typeface="Arial"/>
              <a:buChar char="•"/>
            </a:pPr>
            <a:r>
              <a:rPr lang="en-US" dirty="0" smtClean="0"/>
              <a:t>Works in SE space are in both English and French and in a multitude of formats (PDF, </a:t>
            </a:r>
            <a:r>
              <a:rPr lang="en-US" dirty="0" err="1" smtClean="0"/>
              <a:t>powerpoint</a:t>
            </a:r>
            <a:r>
              <a:rPr lang="en-US" dirty="0" smtClean="0"/>
              <a:t>, mp3)</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3" name="TextBox 2"/>
          <p:cNvSpPr txBox="1"/>
          <p:nvPr/>
        </p:nvSpPr>
        <p:spPr>
          <a:xfrm>
            <a:off x="381000" y="1762780"/>
            <a:ext cx="7086600" cy="523220"/>
          </a:xfrm>
          <a:prstGeom prst="rect">
            <a:avLst/>
          </a:prstGeom>
          <a:noFill/>
        </p:spPr>
        <p:txBody>
          <a:bodyPr wrap="square" rtlCol="0">
            <a:spAutoFit/>
          </a:bodyPr>
          <a:lstStyle/>
          <a:p>
            <a:r>
              <a:rPr lang="en-US" sz="2800" b="1" dirty="0" smtClean="0"/>
              <a:t>Grey Literature</a:t>
            </a:r>
            <a:endParaRPr lang="en-US" sz="2800" b="1" dirty="0"/>
          </a:p>
        </p:txBody>
      </p:sp>
      <p:sp>
        <p:nvSpPr>
          <p:cNvPr id="4" name="TextBox 3"/>
          <p:cNvSpPr txBox="1"/>
          <p:nvPr/>
        </p:nvSpPr>
        <p:spPr>
          <a:xfrm>
            <a:off x="457200" y="2935069"/>
            <a:ext cx="6248400" cy="646331"/>
          </a:xfrm>
          <a:prstGeom prst="rect">
            <a:avLst/>
          </a:prstGeom>
          <a:noFill/>
        </p:spPr>
        <p:txBody>
          <a:bodyPr wrap="square" rtlCol="0">
            <a:spAutoFit/>
          </a:bodyPr>
          <a:lstStyle/>
          <a:p>
            <a:r>
              <a:rPr lang="en-US" dirty="0" smtClean="0"/>
              <a:t>Works produced by government, academia, business, and industry that are not commercially published (</a:t>
            </a:r>
            <a:r>
              <a:rPr lang="en-US" dirty="0" err="1" smtClean="0"/>
              <a:t>Luzi</a:t>
            </a:r>
            <a:r>
              <a:rPr lang="en-US" dirty="0" smtClean="0"/>
              <a:t>, 2000)</a:t>
            </a:r>
            <a:endParaRPr lang="en-US" dirty="0"/>
          </a:p>
        </p:txBody>
      </p:sp>
      <p:sp>
        <p:nvSpPr>
          <p:cNvPr id="5" name="TextBox 4"/>
          <p:cNvSpPr txBox="1"/>
          <p:nvPr/>
        </p:nvSpPr>
        <p:spPr>
          <a:xfrm>
            <a:off x="533400" y="4038600"/>
            <a:ext cx="5943600" cy="923330"/>
          </a:xfrm>
          <a:prstGeom prst="rect">
            <a:avLst/>
          </a:prstGeom>
          <a:noFill/>
        </p:spPr>
        <p:txBody>
          <a:bodyPr wrap="square" rtlCol="0">
            <a:spAutoFit/>
          </a:bodyPr>
          <a:lstStyle/>
          <a:p>
            <a:r>
              <a:rPr lang="en-US" dirty="0" smtClean="0"/>
              <a:t>Can include theses and </a:t>
            </a:r>
            <a:r>
              <a:rPr lang="en-US" dirty="0" err="1" smtClean="0"/>
              <a:t>dissertaitons</a:t>
            </a:r>
            <a:r>
              <a:rPr lang="en-US" dirty="0" smtClean="0"/>
              <a:t>, working papers, technical reports, conference proceedings, presentations, and a number of other forms</a:t>
            </a:r>
            <a:endParaRPr lang="en-US" dirty="0"/>
          </a:p>
        </p:txBody>
      </p:sp>
      <p:pic>
        <p:nvPicPr>
          <p:cNvPr id="6" name="Picture 5" descr="greylit.jpg"/>
          <p:cNvPicPr>
            <a:picLocks noChangeAspect="1"/>
          </p:cNvPicPr>
          <p:nvPr/>
        </p:nvPicPr>
        <p:blipFill>
          <a:blip r:embed="rId3"/>
          <a:stretch>
            <a:fillRect/>
          </a:stretch>
        </p:blipFill>
        <p:spPr>
          <a:xfrm>
            <a:off x="6858000" y="1676400"/>
            <a:ext cx="1905000" cy="28575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3" name="TextBox 2"/>
          <p:cNvSpPr txBox="1"/>
          <p:nvPr/>
        </p:nvSpPr>
        <p:spPr>
          <a:xfrm>
            <a:off x="1066800" y="2133600"/>
            <a:ext cx="7086600" cy="584776"/>
          </a:xfrm>
          <a:prstGeom prst="rect">
            <a:avLst/>
          </a:prstGeom>
          <a:noFill/>
        </p:spPr>
        <p:txBody>
          <a:bodyPr wrap="square" rtlCol="0">
            <a:spAutoFit/>
          </a:bodyPr>
          <a:lstStyle/>
          <a:p>
            <a:r>
              <a:rPr lang="en-US" sz="3200" b="1" dirty="0" smtClean="0"/>
              <a:t>Open Access</a:t>
            </a:r>
            <a:endParaRPr lang="en-US" sz="3200" b="1" dirty="0"/>
          </a:p>
        </p:txBody>
      </p:sp>
      <p:pic>
        <p:nvPicPr>
          <p:cNvPr id="4" name="Content Placeholder 5" descr="OpenAccess.gif"/>
          <p:cNvPicPr>
            <a:picLocks noGrp="1" noChangeAspect="1"/>
          </p:cNvPicPr>
          <p:nvPr>
            <p:ph idx="1"/>
          </p:nvPr>
        </p:nvPicPr>
        <p:blipFill>
          <a:blip r:embed="rId3"/>
          <a:srcRect/>
          <a:stretch>
            <a:fillRect/>
          </a:stretch>
        </p:blipFill>
        <p:spPr>
          <a:xfrm>
            <a:off x="5181600" y="1447800"/>
            <a:ext cx="3962400" cy="35814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3" name="TextBox 2"/>
          <p:cNvSpPr txBox="1"/>
          <p:nvPr/>
        </p:nvSpPr>
        <p:spPr>
          <a:xfrm>
            <a:off x="1066800" y="2133600"/>
            <a:ext cx="7086600" cy="369332"/>
          </a:xfrm>
          <a:prstGeom prst="rect">
            <a:avLst/>
          </a:prstGeom>
          <a:noFill/>
        </p:spPr>
        <p:txBody>
          <a:bodyPr wrap="square" rtlCol="0">
            <a:spAutoFit/>
          </a:bodyPr>
          <a:lstStyle/>
          <a:p>
            <a:r>
              <a:rPr lang="en-US" dirty="0" smtClean="0"/>
              <a:t>Open Access</a:t>
            </a:r>
            <a:endParaRPr lang="en-US" dirty="0"/>
          </a:p>
        </p:txBody>
      </p:sp>
      <p:pic>
        <p:nvPicPr>
          <p:cNvPr id="4" name="Content Placeholder 5" descr="OpenAccess.gif"/>
          <p:cNvPicPr>
            <a:picLocks noGrp="1" noChangeAspect="1"/>
          </p:cNvPicPr>
          <p:nvPr>
            <p:ph idx="1"/>
          </p:nvPr>
        </p:nvPicPr>
        <p:blipFill>
          <a:blip r:embed="rId3"/>
          <a:srcRect/>
          <a:stretch>
            <a:fillRect/>
          </a:stretch>
        </p:blipFill>
        <p:spPr>
          <a:xfrm>
            <a:off x="5181600" y="1447800"/>
            <a:ext cx="3962400" cy="3581400"/>
          </a:xfrm>
        </p:spPr>
      </p:pic>
      <p:sp>
        <p:nvSpPr>
          <p:cNvPr id="5" name="TextBox 3"/>
          <p:cNvSpPr txBox="1">
            <a:spLocks noChangeArrowheads="1"/>
          </p:cNvSpPr>
          <p:nvPr/>
        </p:nvSpPr>
        <p:spPr bwMode="auto">
          <a:xfrm>
            <a:off x="762000" y="1676400"/>
            <a:ext cx="6553200" cy="369888"/>
          </a:xfrm>
          <a:prstGeom prst="rect">
            <a:avLst/>
          </a:prstGeom>
          <a:solidFill>
            <a:srgbClr val="92D050"/>
          </a:solidFill>
          <a:ln w="9525">
            <a:noFill/>
            <a:miter lim="800000"/>
            <a:headEnd/>
            <a:tailEnd/>
          </a:ln>
        </p:spPr>
        <p:txBody>
          <a:bodyPr>
            <a:prstTxWarp prst="textNoShape">
              <a:avLst/>
            </a:prstTxWarp>
            <a:spAutoFit/>
          </a:bodyPr>
          <a:lstStyle/>
          <a:p>
            <a:r>
              <a:rPr lang="en-US" b="1" dirty="0"/>
              <a:t>Green Open Access</a:t>
            </a:r>
          </a:p>
        </p:txBody>
      </p:sp>
      <p:sp>
        <p:nvSpPr>
          <p:cNvPr id="6" name="TextBox 5"/>
          <p:cNvSpPr txBox="1"/>
          <p:nvPr/>
        </p:nvSpPr>
        <p:spPr>
          <a:xfrm>
            <a:off x="685800" y="3352800"/>
            <a:ext cx="7315200" cy="369888"/>
          </a:xfrm>
          <a:prstGeom prst="rect">
            <a:avLst/>
          </a:prstGeom>
          <a:solidFill>
            <a:srgbClr val="FFFF00"/>
          </a:solidFill>
        </p:spPr>
        <p:txBody>
          <a:bodyPr>
            <a:prstTxWarp prst="textNoShape">
              <a:avLst/>
            </a:prstTxWarp>
            <a:spAutoFit/>
          </a:bodyPr>
          <a:lstStyle/>
          <a:p>
            <a:pPr>
              <a:defRPr/>
            </a:pPr>
            <a:r>
              <a:rPr lang="en-US" b="1" dirty="0"/>
              <a:t>Gold Open Access</a:t>
            </a:r>
          </a:p>
        </p:txBody>
      </p:sp>
      <p:sp>
        <p:nvSpPr>
          <p:cNvPr id="8" name="Rectangle 7"/>
          <p:cNvSpPr/>
          <p:nvPr/>
        </p:nvSpPr>
        <p:spPr>
          <a:xfrm>
            <a:off x="914400" y="4105870"/>
            <a:ext cx="4572000" cy="923330"/>
          </a:xfrm>
          <a:prstGeom prst="rect">
            <a:avLst/>
          </a:prstGeom>
        </p:spPr>
        <p:txBody>
          <a:bodyPr>
            <a:spAutoFit/>
          </a:bodyPr>
          <a:lstStyle/>
          <a:p>
            <a:r>
              <a:rPr lang="en-US" dirty="0" smtClean="0"/>
              <a:t>Paying a journal or publisher to publish an article in a journal, at a cost to the author or institution. </a:t>
            </a:r>
            <a:endParaRPr lang="en-US" dirty="0"/>
          </a:p>
        </p:txBody>
      </p:sp>
      <p:sp>
        <p:nvSpPr>
          <p:cNvPr id="9" name="TextBox 6"/>
          <p:cNvSpPr txBox="1">
            <a:spLocks noChangeArrowheads="1"/>
          </p:cNvSpPr>
          <p:nvPr/>
        </p:nvSpPr>
        <p:spPr bwMode="auto">
          <a:xfrm>
            <a:off x="838200" y="2362200"/>
            <a:ext cx="6477000" cy="646113"/>
          </a:xfrm>
          <a:prstGeom prst="rect">
            <a:avLst/>
          </a:prstGeom>
          <a:noFill/>
          <a:ln w="9525">
            <a:noFill/>
            <a:miter lim="800000"/>
            <a:headEnd/>
            <a:tailEnd/>
          </a:ln>
        </p:spPr>
        <p:txBody>
          <a:bodyPr>
            <a:prstTxWarp prst="textNoShape">
              <a:avLst/>
            </a:prstTxWarp>
            <a:spAutoFit/>
          </a:bodyPr>
          <a:lstStyle/>
          <a:p>
            <a:r>
              <a:rPr lang="en-US" dirty="0"/>
              <a:t>Paying a journal or publisher to publish an article in a journal, at a cost to the author or institution.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3" name="TextBox 2"/>
          <p:cNvSpPr txBox="1"/>
          <p:nvPr/>
        </p:nvSpPr>
        <p:spPr>
          <a:xfrm>
            <a:off x="723900" y="1828800"/>
            <a:ext cx="8001000" cy="369332"/>
          </a:xfrm>
          <a:prstGeom prst="rect">
            <a:avLst/>
          </a:prstGeom>
          <a:noFill/>
        </p:spPr>
        <p:txBody>
          <a:bodyPr wrap="square" rtlCol="0">
            <a:spAutoFit/>
          </a:bodyPr>
          <a:lstStyle/>
          <a:p>
            <a:r>
              <a:rPr lang="en-US" dirty="0" smtClean="0"/>
              <a:t>Subject-based Repositories</a:t>
            </a:r>
            <a:endParaRPr lang="en-US" dirty="0"/>
          </a:p>
        </p:txBody>
      </p:sp>
      <p:sp>
        <p:nvSpPr>
          <p:cNvPr id="4" name="TextBox 3"/>
          <p:cNvSpPr txBox="1"/>
          <p:nvPr/>
        </p:nvSpPr>
        <p:spPr>
          <a:xfrm>
            <a:off x="609600" y="2590800"/>
            <a:ext cx="5791200" cy="646331"/>
          </a:xfrm>
          <a:prstGeom prst="rect">
            <a:avLst/>
          </a:prstGeom>
          <a:noFill/>
        </p:spPr>
        <p:txBody>
          <a:bodyPr wrap="square" rtlCol="0">
            <a:spAutoFit/>
          </a:bodyPr>
          <a:lstStyle/>
          <a:p>
            <a:r>
              <a:rPr lang="en-US" dirty="0" smtClean="0"/>
              <a:t>Authors deposit works from particular discipline into a repository allowing for open access to their research</a:t>
            </a:r>
            <a:endParaRPr lang="en-US" dirty="0"/>
          </a:p>
        </p:txBody>
      </p:sp>
      <p:pic>
        <p:nvPicPr>
          <p:cNvPr id="5" name="Picture 4" descr="repec.gif"/>
          <p:cNvPicPr>
            <a:picLocks noChangeAspect="1"/>
          </p:cNvPicPr>
          <p:nvPr/>
        </p:nvPicPr>
        <p:blipFill>
          <a:blip r:embed="rId3"/>
          <a:stretch>
            <a:fillRect/>
          </a:stretch>
        </p:blipFill>
        <p:spPr>
          <a:xfrm>
            <a:off x="520700" y="4191000"/>
            <a:ext cx="3213100" cy="736600"/>
          </a:xfrm>
          <a:prstGeom prst="rect">
            <a:avLst/>
          </a:prstGeom>
        </p:spPr>
      </p:pic>
      <p:pic>
        <p:nvPicPr>
          <p:cNvPr id="6" name="Picture 5" descr="arxiv.jpg"/>
          <p:cNvPicPr>
            <a:picLocks noChangeAspect="1"/>
          </p:cNvPicPr>
          <p:nvPr/>
        </p:nvPicPr>
        <p:blipFill>
          <a:blip r:embed="rId4"/>
          <a:stretch>
            <a:fillRect/>
          </a:stretch>
        </p:blipFill>
        <p:spPr>
          <a:xfrm>
            <a:off x="6153150" y="3810000"/>
            <a:ext cx="2609850" cy="1371600"/>
          </a:xfrm>
          <a:prstGeom prst="rect">
            <a:avLst/>
          </a:prstGeom>
        </p:spPr>
      </p:pic>
      <p:pic>
        <p:nvPicPr>
          <p:cNvPr id="8" name="Picture 7" descr="PubMedCentral.gif"/>
          <p:cNvPicPr>
            <a:picLocks noChangeAspect="1"/>
          </p:cNvPicPr>
          <p:nvPr/>
        </p:nvPicPr>
        <p:blipFill>
          <a:blip r:embed="rId5"/>
          <a:stretch>
            <a:fillRect/>
          </a:stretch>
        </p:blipFill>
        <p:spPr>
          <a:xfrm>
            <a:off x="3314700" y="5029200"/>
            <a:ext cx="2857500" cy="17272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609600" y="1524000"/>
            <a:ext cx="7467600" cy="461963"/>
          </a:xfrm>
          <a:prstGeom prst="rect">
            <a:avLst/>
          </a:prstGeom>
          <a:noFill/>
          <a:ln w="9525">
            <a:noFill/>
            <a:miter lim="800000"/>
            <a:headEnd/>
            <a:tailEnd/>
          </a:ln>
        </p:spPr>
        <p:txBody>
          <a:bodyPr>
            <a:prstTxWarp prst="textNoShape">
              <a:avLst/>
            </a:prstTxWarp>
            <a:spAutoFit/>
          </a:bodyPr>
          <a:lstStyle/>
          <a:p>
            <a:r>
              <a:rPr lang="en-US" sz="2400" dirty="0"/>
              <a:t>Adherence to Funding Bodies Guidelines</a:t>
            </a:r>
          </a:p>
        </p:txBody>
      </p:sp>
      <p:pic>
        <p:nvPicPr>
          <p:cNvPr id="29700" name="Picture 4" descr="CIHR-crop.gif"/>
          <p:cNvPicPr>
            <a:picLocks noChangeAspect="1"/>
          </p:cNvPicPr>
          <p:nvPr/>
        </p:nvPicPr>
        <p:blipFill>
          <a:blip r:embed="rId3"/>
          <a:srcRect/>
          <a:stretch>
            <a:fillRect/>
          </a:stretch>
        </p:blipFill>
        <p:spPr bwMode="auto">
          <a:xfrm>
            <a:off x="4572000" y="4572000"/>
            <a:ext cx="2857500" cy="1724025"/>
          </a:xfrm>
          <a:prstGeom prst="rect">
            <a:avLst/>
          </a:prstGeom>
          <a:noFill/>
          <a:ln w="9525">
            <a:noFill/>
            <a:miter lim="800000"/>
            <a:headEnd/>
            <a:tailEnd/>
          </a:ln>
        </p:spPr>
      </p:pic>
      <p:pic>
        <p:nvPicPr>
          <p:cNvPr id="29701" name="Picture 5" descr="ipph_cihi_logo.jpg"/>
          <p:cNvPicPr>
            <a:picLocks noChangeAspect="1"/>
          </p:cNvPicPr>
          <p:nvPr/>
        </p:nvPicPr>
        <p:blipFill>
          <a:blip r:embed="rId4"/>
          <a:srcRect/>
          <a:stretch>
            <a:fillRect/>
          </a:stretch>
        </p:blipFill>
        <p:spPr bwMode="auto">
          <a:xfrm>
            <a:off x="685800" y="4572000"/>
            <a:ext cx="3048000" cy="1601788"/>
          </a:xfrm>
          <a:prstGeom prst="rect">
            <a:avLst/>
          </a:prstGeom>
          <a:noFill/>
          <a:ln w="9525">
            <a:noFill/>
            <a:miter lim="800000"/>
            <a:headEnd/>
            <a:tailEnd/>
          </a:ln>
        </p:spPr>
      </p:pic>
      <p:pic>
        <p:nvPicPr>
          <p:cNvPr id="29702" name="Picture 6" descr="nserc_crsng.gif"/>
          <p:cNvPicPr>
            <a:picLocks noChangeAspect="1"/>
          </p:cNvPicPr>
          <p:nvPr/>
        </p:nvPicPr>
        <p:blipFill>
          <a:blip r:embed="rId5"/>
          <a:srcRect/>
          <a:stretch>
            <a:fillRect/>
          </a:stretch>
        </p:blipFill>
        <p:spPr bwMode="auto">
          <a:xfrm>
            <a:off x="4572000" y="2514600"/>
            <a:ext cx="3429000" cy="1524000"/>
          </a:xfrm>
          <a:prstGeom prst="rect">
            <a:avLst/>
          </a:prstGeom>
          <a:noFill/>
          <a:ln w="9525">
            <a:noFill/>
            <a:miter lim="800000"/>
            <a:headEnd/>
            <a:tailEnd/>
          </a:ln>
        </p:spPr>
      </p:pic>
      <p:pic>
        <p:nvPicPr>
          <p:cNvPr id="29703" name="Picture 7" descr="SSHRC_logo.jpg"/>
          <p:cNvPicPr>
            <a:picLocks noChangeAspect="1"/>
          </p:cNvPicPr>
          <p:nvPr/>
        </p:nvPicPr>
        <p:blipFill>
          <a:blip r:embed="rId6"/>
          <a:srcRect/>
          <a:stretch>
            <a:fillRect/>
          </a:stretch>
        </p:blipFill>
        <p:spPr bwMode="auto">
          <a:xfrm>
            <a:off x="457200" y="2057400"/>
            <a:ext cx="3733800" cy="2044700"/>
          </a:xfrm>
          <a:prstGeom prst="rect">
            <a:avLst/>
          </a:prstGeom>
          <a:noFill/>
          <a:ln w="9525">
            <a:noFill/>
            <a:miter lim="800000"/>
            <a:headEnd/>
            <a:tailEnd/>
          </a:ln>
        </p:spPr>
      </p:pic>
      <p:sp>
        <p:nvSpPr>
          <p:cNvPr id="8" name="Title 7"/>
          <p:cNvSpPr>
            <a:spLocks noGrp="1"/>
          </p:cNvSpPr>
          <p:nvPr>
            <p:ph type="title"/>
          </p:nvPr>
        </p:nvSpPr>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buNone/>
            </a:pPr>
            <a:endParaRPr lang="en-US" dirty="0" smtClean="0"/>
          </a:p>
          <a:p>
            <a:pPr algn="ctr">
              <a:buNone/>
            </a:pPr>
            <a:r>
              <a:rPr lang="en-US" dirty="0" smtClean="0"/>
              <a:t>Visit SE space:</a:t>
            </a:r>
          </a:p>
          <a:p>
            <a:pPr algn="ctr">
              <a:buNone/>
            </a:pPr>
            <a:r>
              <a:rPr lang="en-US" dirty="0" smtClean="0"/>
              <a:t>http://</a:t>
            </a:r>
            <a:r>
              <a:rPr lang="en-US" dirty="0" err="1" smtClean="0"/>
              <a:t>www.socialeconomyatlantic.ca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71600"/>
            <a:ext cx="8229600" cy="1143000"/>
          </a:xfrm>
        </p:spPr>
        <p:txBody>
          <a:bodyPr/>
          <a:lstStyle/>
          <a:p>
            <a:r>
              <a:rPr lang="en-US" dirty="0" smtClean="0"/>
              <a:t>Introduction</a:t>
            </a:r>
            <a:endParaRPr lang="en-US" dirty="0"/>
          </a:p>
        </p:txBody>
      </p:sp>
      <p:sp>
        <p:nvSpPr>
          <p:cNvPr id="3" name="Content Placeholder 2"/>
          <p:cNvSpPr>
            <a:spLocks noGrp="1"/>
          </p:cNvSpPr>
          <p:nvPr>
            <p:ph idx="1"/>
          </p:nvPr>
        </p:nvSpPr>
        <p:spPr>
          <a:xfrm>
            <a:off x="381000" y="4191000"/>
            <a:ext cx="8229600" cy="1676400"/>
          </a:xfrm>
        </p:spPr>
        <p:txBody>
          <a:bodyPr/>
          <a:lstStyle/>
          <a:p>
            <a:pPr>
              <a:buNone/>
            </a:pPr>
            <a:r>
              <a:rPr lang="en-US" sz="2000" dirty="0" smtClean="0"/>
              <a:t>	The </a:t>
            </a:r>
            <a:r>
              <a:rPr lang="en-US" sz="2000" dirty="0" smtClean="0"/>
              <a:t>Social Economy Space (SE space) is an online repository of resources that attempts to address this issue by providing free access to research and resources related to the Social Economy, with a focus on Atlantic Canada.</a:t>
            </a:r>
            <a:endParaRPr lang="en-US" sz="2000" dirty="0"/>
          </a:p>
        </p:txBody>
      </p:sp>
      <p:sp>
        <p:nvSpPr>
          <p:cNvPr id="4" name="Content Placeholder 2"/>
          <p:cNvSpPr txBox="1">
            <a:spLocks/>
          </p:cNvSpPr>
          <p:nvPr/>
        </p:nvSpPr>
        <p:spPr bwMode="auto">
          <a:xfrm>
            <a:off x="381000" y="2514600"/>
            <a:ext cx="8229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fontAlgn="base">
              <a:spcBef>
                <a:spcPct val="20000"/>
              </a:spcBef>
              <a:spcAft>
                <a:spcPct val="0"/>
              </a:spcAft>
            </a:pPr>
            <a:r>
              <a:rPr lang="en-US" sz="2000" dirty="0" smtClean="0"/>
              <a:t>	Research </a:t>
            </a:r>
            <a:r>
              <a:rPr lang="en-US" sz="2000" dirty="0" smtClean="0"/>
              <a:t>outputs from research projects, especially those that are not commercially published (often referred to as grey literature), may often not be made accessible after a research project is completed. </a:t>
            </a: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609600" y="1524000"/>
            <a:ext cx="7467600" cy="461963"/>
          </a:xfrm>
          <a:prstGeom prst="rect">
            <a:avLst/>
          </a:prstGeom>
          <a:noFill/>
          <a:ln w="9525">
            <a:noFill/>
            <a:miter lim="800000"/>
            <a:headEnd/>
            <a:tailEnd/>
          </a:ln>
        </p:spPr>
        <p:txBody>
          <a:bodyPr>
            <a:prstTxWarp prst="textNoShape">
              <a:avLst/>
            </a:prstTxWarp>
            <a:spAutoFit/>
          </a:bodyPr>
          <a:lstStyle/>
          <a:p>
            <a:r>
              <a:rPr lang="en-US" sz="2400" dirty="0" smtClean="0"/>
              <a:t>References</a:t>
            </a:r>
            <a:endParaRPr lang="en-US" sz="2400" dirty="0"/>
          </a:p>
        </p:txBody>
      </p:sp>
      <p:sp>
        <p:nvSpPr>
          <p:cNvPr id="8" name="Title 7"/>
          <p:cNvSpPr>
            <a:spLocks noGrp="1"/>
          </p:cNvSpPr>
          <p:nvPr>
            <p:ph type="title"/>
          </p:nvPr>
        </p:nvSpPr>
        <p:spPr/>
        <p:txBody>
          <a:bodyPr/>
          <a:lstStyle/>
          <a:p>
            <a:endParaRPr lang="en-US"/>
          </a:p>
        </p:txBody>
      </p:sp>
      <p:sp>
        <p:nvSpPr>
          <p:cNvPr id="4" name="TextBox 3"/>
          <p:cNvSpPr txBox="1"/>
          <p:nvPr/>
        </p:nvSpPr>
        <p:spPr>
          <a:xfrm>
            <a:off x="0" y="1502685"/>
            <a:ext cx="8001000" cy="10710629"/>
          </a:xfrm>
          <a:prstGeom prst="rect">
            <a:avLst/>
          </a:prstGeom>
          <a:noFill/>
        </p:spPr>
        <p:txBody>
          <a:bodyPr wrap="square" rtlCol="0">
            <a:spAutoFit/>
          </a:bodyPr>
          <a:lstStyle/>
          <a:p>
            <a:r>
              <a:rPr lang="en-US" b="1" dirty="0" smtClean="0"/>
              <a:t>References</a:t>
            </a:r>
            <a:endParaRPr lang="en-US" dirty="0" smtClean="0"/>
          </a:p>
          <a:p>
            <a:r>
              <a:rPr lang="en-US" sz="1200" dirty="0" err="1" smtClean="0"/>
              <a:t>Armbruster</a:t>
            </a:r>
            <a:r>
              <a:rPr lang="en-US" sz="1200" dirty="0" smtClean="0"/>
              <a:t>, C., &amp; </a:t>
            </a:r>
            <a:r>
              <a:rPr lang="en-US" sz="1200" dirty="0" err="1" smtClean="0"/>
              <a:t>Romary</a:t>
            </a:r>
            <a:r>
              <a:rPr lang="en-US" sz="1200" dirty="0" smtClean="0"/>
              <a:t>, L. (2010). Comparing Repository Types. </a:t>
            </a:r>
            <a:r>
              <a:rPr lang="en-US" sz="1200" i="1" dirty="0" smtClean="0"/>
              <a:t>International Journal of Digital Library Systems</a:t>
            </a:r>
            <a:r>
              <a:rPr lang="en-US" sz="1200" dirty="0" smtClean="0"/>
              <a:t>, </a:t>
            </a:r>
            <a:r>
              <a:rPr lang="en-US" sz="1200" i="1" dirty="0" smtClean="0"/>
              <a:t>1</a:t>
            </a:r>
            <a:r>
              <a:rPr lang="en-US" sz="1200" dirty="0" smtClean="0"/>
              <a:t>(4), 61-73. doi:10.4018/jdls.2010100104</a:t>
            </a:r>
          </a:p>
          <a:p>
            <a:r>
              <a:rPr lang="en-US" sz="1200" dirty="0" smtClean="0"/>
              <a:t> </a:t>
            </a:r>
          </a:p>
          <a:p>
            <a:r>
              <a:rPr lang="en-US" sz="1200" dirty="0" smtClean="0"/>
              <a:t>ACRL Research Planning and Review Committee.(2010). 2010 top ten trends in academic libraries: A review of the current literature. </a:t>
            </a:r>
            <a:r>
              <a:rPr lang="en-US" sz="1200" i="1" dirty="0" smtClean="0"/>
              <a:t>College &amp; Research Libraries News.  71</a:t>
            </a:r>
            <a:r>
              <a:rPr lang="en-US" sz="1200" dirty="0" smtClean="0"/>
              <a:t>(6), 286-292. http://crln.acrl.org/content/71/6/286.full.pdf+html </a:t>
            </a:r>
          </a:p>
          <a:p>
            <a:r>
              <a:rPr lang="en-US" sz="1200" dirty="0" smtClean="0"/>
              <a:t> </a:t>
            </a:r>
          </a:p>
          <a:p>
            <a:r>
              <a:rPr lang="en-US" sz="1200" dirty="0" smtClean="0"/>
              <a:t>Canadian Association of Research Libraries. (2009). Summary of Survey Results: May 2009. Retrieved from:  http://www.carl-brc.ca/orjects/institutional_repositories/pdf/survey_results_2009-e.pdf </a:t>
            </a:r>
          </a:p>
          <a:p>
            <a:r>
              <a:rPr lang="en-US" sz="1200" dirty="0" smtClean="0"/>
              <a:t>Directory of Open Access Repositories. (2011). About </a:t>
            </a:r>
            <a:r>
              <a:rPr lang="en-US" sz="1200" dirty="0" err="1" smtClean="0"/>
              <a:t>OpenDOAR</a:t>
            </a:r>
            <a:r>
              <a:rPr lang="en-US" sz="1200" dirty="0" smtClean="0"/>
              <a:t>. Retrieved from http://</a:t>
            </a:r>
            <a:r>
              <a:rPr lang="en-US" sz="1200" dirty="0" err="1" smtClean="0"/>
              <a:t>www.opendoar.org/about.html</a:t>
            </a:r>
            <a:endParaRPr lang="en-US" sz="1200" dirty="0" smtClean="0"/>
          </a:p>
          <a:p>
            <a:r>
              <a:rPr lang="en-US" sz="1200" dirty="0" err="1" smtClean="0"/>
              <a:t>Duraspace</a:t>
            </a:r>
            <a:r>
              <a:rPr lang="en-US" sz="1200" dirty="0" smtClean="0"/>
              <a:t>. (2011). About </a:t>
            </a:r>
            <a:r>
              <a:rPr lang="en-US" sz="1200" dirty="0" err="1" smtClean="0"/>
              <a:t>Dspace</a:t>
            </a:r>
            <a:r>
              <a:rPr lang="en-US" sz="1200" dirty="0" smtClean="0"/>
              <a:t>. Retrieved from http://</a:t>
            </a:r>
            <a:r>
              <a:rPr lang="en-US" sz="1200" dirty="0" err="1" smtClean="0"/>
              <a:t>www.duraspace.org/about_dspace</a:t>
            </a:r>
            <a:endParaRPr lang="en-US" sz="1200" dirty="0" smtClean="0"/>
          </a:p>
          <a:p>
            <a:r>
              <a:rPr lang="en-US" sz="1200" dirty="0" smtClean="0"/>
              <a:t>Social Economy and Sustainability Research Network. (2011). Social Economy Space  Retrieved from http://</a:t>
            </a:r>
            <a:r>
              <a:rPr lang="en-US" sz="1200" dirty="0" err="1" smtClean="0"/>
              <a:t>www.socialeconomyatlantic.ca</a:t>
            </a:r>
            <a:endParaRPr lang="en-US" sz="1200" dirty="0" smtClean="0"/>
          </a:p>
          <a:p>
            <a:r>
              <a:rPr lang="en-US" sz="1200" dirty="0" smtClean="0"/>
              <a:t> </a:t>
            </a:r>
          </a:p>
          <a:p>
            <a:r>
              <a:rPr lang="en-US" sz="1200" dirty="0" err="1" smtClean="0"/>
              <a:t>Farace</a:t>
            </a:r>
            <a:r>
              <a:rPr lang="en-US" sz="1200" dirty="0" smtClean="0"/>
              <a:t>, D. J. (1997). Rise of the phoenix: A review of new forms and exploitations of grey literature. </a:t>
            </a:r>
            <a:r>
              <a:rPr lang="en-US" sz="1200" i="1" dirty="0" smtClean="0"/>
              <a:t>Publishing Research Quarterly</a:t>
            </a:r>
            <a:r>
              <a:rPr lang="en-US" sz="1200" dirty="0" smtClean="0"/>
              <a:t>, </a:t>
            </a:r>
            <a:r>
              <a:rPr lang="en-US" sz="1200" i="1" dirty="0" smtClean="0"/>
              <a:t>13</a:t>
            </a:r>
            <a:r>
              <a:rPr lang="en-US" sz="1200" dirty="0" smtClean="0"/>
              <a:t>(2), 69-76. doi:10.1007/s12109-997-0019-7</a:t>
            </a:r>
          </a:p>
          <a:p>
            <a:r>
              <a:rPr lang="en-US" sz="1200" dirty="0" smtClean="0"/>
              <a:t> </a:t>
            </a:r>
          </a:p>
          <a:p>
            <a:r>
              <a:rPr lang="en-US" sz="1200" dirty="0" err="1" smtClean="0"/>
              <a:t>Harnad</a:t>
            </a:r>
            <a:r>
              <a:rPr lang="en-US" sz="1200" dirty="0" smtClean="0"/>
              <a:t>, S. (2006) Opening Access by Overcoming Zeno's Paralysis. To appear in:</a:t>
            </a:r>
          </a:p>
          <a:p>
            <a:r>
              <a:rPr lang="en-US" sz="1200" dirty="0" smtClean="0"/>
              <a:t>Jacobs, N., (Ed) </a:t>
            </a:r>
            <a:r>
              <a:rPr lang="en-US" sz="1200" i="1" dirty="0" smtClean="0"/>
              <a:t>Open Access: Key Strategic, Technical and Economic Aspects</a:t>
            </a:r>
            <a:r>
              <a:rPr lang="en-US" sz="1200" dirty="0" smtClean="0"/>
              <a:t>. </a:t>
            </a:r>
            <a:r>
              <a:rPr lang="en-US" sz="1200" dirty="0" err="1" smtClean="0"/>
              <a:t>Chandos</a:t>
            </a:r>
            <a:r>
              <a:rPr lang="en-US" sz="1200" dirty="0" smtClean="0"/>
              <a:t> Publishing (Oxford) Limited, Chapter 8. </a:t>
            </a:r>
            <a:r>
              <a:rPr lang="en-US" sz="1200" u="sng" dirty="0" smtClean="0">
                <a:hlinkClick r:id="rId3"/>
              </a:rPr>
              <a:t>http://eprints.ecs.soton.ac.uk/12094/2/harnad-jacobsbook.pdf</a:t>
            </a:r>
            <a:r>
              <a:rPr lang="en-US" sz="1200" dirty="0" smtClean="0"/>
              <a:t> </a:t>
            </a:r>
          </a:p>
          <a:p>
            <a:r>
              <a:rPr lang="en-US" sz="1200" dirty="0" smtClean="0"/>
              <a:t> </a:t>
            </a:r>
          </a:p>
          <a:p>
            <a:r>
              <a:rPr lang="en-US" sz="1200" dirty="0" smtClean="0"/>
              <a:t>Jeffery, Keith G. “Open Access: An Introduction” ERCIM News 64 (January 2006): 16-17. </a:t>
            </a:r>
            <a:r>
              <a:rPr lang="en-US" sz="1200" u="sng" dirty="0" smtClean="0">
                <a:hlinkClick r:id="rId4"/>
              </a:rPr>
              <a:t>http://www.ercim.eu/publication/Ercim_News/enw64/jeffery.html</a:t>
            </a:r>
            <a:r>
              <a:rPr lang="en-US" sz="1200" dirty="0" smtClean="0"/>
              <a:t> </a:t>
            </a:r>
          </a:p>
          <a:p>
            <a:r>
              <a:rPr lang="en-US" sz="1200" dirty="0" smtClean="0"/>
              <a:t> </a:t>
            </a:r>
          </a:p>
          <a:p>
            <a:r>
              <a:rPr lang="en-US" sz="1200" dirty="0" err="1" smtClean="0"/>
              <a:t>LaFleur</a:t>
            </a:r>
            <a:r>
              <a:rPr lang="en-US" sz="1200" dirty="0" smtClean="0"/>
              <a:t>, L., Nathan. (2004). Making Grey Literature Available through Institutional Repositories. Sixth International Conference on Grey Literature. Retrieved from http://opensigle.inist.fr/bitstream/10068/697849/2/GL6%2c_Rupp_et_al%2c_2005%2c_Conference_Preprint.pdf</a:t>
            </a:r>
          </a:p>
          <a:p>
            <a:r>
              <a:rPr lang="en-US" sz="1200" dirty="0" smtClean="0"/>
              <a:t> </a:t>
            </a:r>
          </a:p>
          <a:p>
            <a:r>
              <a:rPr lang="en-US" sz="1200" dirty="0" err="1" smtClean="0"/>
              <a:t>Luzi</a:t>
            </a:r>
            <a:r>
              <a:rPr lang="en-US" sz="1200" dirty="0" smtClean="0"/>
              <a:t>, D. (2000). Trends and evolution in the development of grey literature: a review. </a:t>
            </a:r>
            <a:r>
              <a:rPr lang="en-US" sz="1200" i="1" dirty="0" smtClean="0"/>
              <a:t>International Journal on Grey Literature</a:t>
            </a:r>
            <a:r>
              <a:rPr lang="en-US" sz="1200" dirty="0" smtClean="0"/>
              <a:t>, </a:t>
            </a:r>
            <a:r>
              <a:rPr lang="en-US" sz="1200" i="1" dirty="0" smtClean="0"/>
              <a:t>1</a:t>
            </a:r>
            <a:r>
              <a:rPr lang="en-US" sz="1200" dirty="0" smtClean="0"/>
              <a:t>(3), 106-117. doi:10.1108/14666180010345537</a:t>
            </a:r>
          </a:p>
          <a:p>
            <a:r>
              <a:rPr lang="en-US" sz="1200" dirty="0" smtClean="0"/>
              <a:t> </a:t>
            </a:r>
          </a:p>
          <a:p>
            <a:r>
              <a:rPr lang="en-US" sz="1200" dirty="0" smtClean="0"/>
              <a:t>Lynch, Clifford A. "Institutional Repositories: Essential Infrastructure for Scholarship in the Digital Age" Association of Research Libraries: A bi-monthly report. 226(February 2003), 1-7. Retrieved from  </a:t>
            </a:r>
            <a:r>
              <a:rPr lang="en-US" sz="1200" u="sng" dirty="0" smtClean="0">
                <a:hlinkClick r:id="rId5"/>
              </a:rPr>
              <a:t>http://www.arl.org/resources/pubs/br/br226/br226ir.shtml</a:t>
            </a:r>
            <a:endParaRPr lang="en-US" sz="1200" dirty="0" smtClean="0"/>
          </a:p>
          <a:p>
            <a:r>
              <a:rPr lang="en-US" sz="1200" dirty="0" smtClean="0"/>
              <a:t>Mount Saint Vincent University Library. (2011). MSVU Digital Commons Retrieved from http://</a:t>
            </a:r>
            <a:r>
              <a:rPr lang="en-US" sz="1200" dirty="0" err="1" smtClean="0"/>
              <a:t>dc.msvu.ca</a:t>
            </a:r>
            <a:endParaRPr lang="en-US" sz="1200" dirty="0" smtClean="0"/>
          </a:p>
          <a:p>
            <a:r>
              <a:rPr lang="en-US" sz="1200" dirty="0" smtClean="0"/>
              <a:t> </a:t>
            </a:r>
          </a:p>
          <a:p>
            <a:r>
              <a:rPr lang="en-US" sz="1200" dirty="0" smtClean="0"/>
              <a:t>Directory of Open Access Repositories. (2011). About </a:t>
            </a:r>
            <a:r>
              <a:rPr lang="en-US" sz="1200" dirty="0" err="1" smtClean="0"/>
              <a:t>OpenDOAR</a:t>
            </a:r>
            <a:r>
              <a:rPr lang="en-US" sz="1200" dirty="0" smtClean="0"/>
              <a:t>. Retrieved from http://</a:t>
            </a:r>
            <a:r>
              <a:rPr lang="en-US" sz="1200" dirty="0" err="1" smtClean="0"/>
              <a:t>www.opendoar.org/about.html</a:t>
            </a:r>
            <a:endParaRPr lang="en-US" sz="1200" dirty="0" smtClean="0"/>
          </a:p>
          <a:p>
            <a:r>
              <a:rPr lang="en-US" sz="1200" dirty="0" smtClean="0"/>
              <a:t>Puffer, S. M., &amp; McCarthy, D. J. (2008). Ethical turnarounds and transformational leadership: A global imperative for corporate social responsibility.</a:t>
            </a:r>
            <a:r>
              <a:rPr lang="en-US" sz="1200" i="1" dirty="0" smtClean="0"/>
              <a:t> Thunderbird International Business Review, 50</a:t>
            </a:r>
            <a:r>
              <a:rPr lang="en-US" sz="1200" dirty="0" smtClean="0"/>
              <a:t>(5), 303-314. </a:t>
            </a:r>
            <a:r>
              <a:rPr lang="en-US" sz="1200" dirty="0" err="1" smtClean="0"/>
              <a:t>doi</a:t>
            </a:r>
            <a:r>
              <a:rPr lang="en-US" sz="1200" dirty="0" smtClean="0"/>
              <a:t>: 10.1002/tie.20214</a:t>
            </a:r>
          </a:p>
          <a:p>
            <a:r>
              <a:rPr lang="en-US" sz="1200" dirty="0" err="1" smtClean="0"/>
              <a:t>Salo</a:t>
            </a:r>
            <a:r>
              <a:rPr lang="en-US" sz="1200" dirty="0" smtClean="0"/>
              <a:t>, Dorothea. "Innkeeper at the Roach Motel." </a:t>
            </a:r>
            <a:r>
              <a:rPr lang="en-US" sz="1200" i="1" dirty="0" smtClean="0"/>
              <a:t>Library Trends</a:t>
            </a:r>
            <a:r>
              <a:rPr lang="en-US" sz="1200" dirty="0" smtClean="0"/>
              <a:t> 57, no. 2 (2008): 98-123. </a:t>
            </a:r>
            <a:r>
              <a:rPr lang="en-US" sz="1200" u="sng" dirty="0" smtClean="0">
                <a:hlinkClick r:id="rId6"/>
              </a:rPr>
              <a:t>http://digital.library.wisc.edu/1793/22088</a:t>
            </a:r>
            <a:endParaRPr lang="en-US" sz="1200" dirty="0" smtClean="0"/>
          </a:p>
          <a:p>
            <a:r>
              <a:rPr lang="en-US" sz="1200" dirty="0" smtClean="0"/>
              <a:t>Scholarly Publishing and Academic Resources Coalition. (2010). Greater Reach for your Research. </a:t>
            </a:r>
          </a:p>
          <a:p>
            <a:r>
              <a:rPr lang="en-US" sz="1200" u="sng" dirty="0" smtClean="0">
                <a:hlinkClick r:id="rId7"/>
              </a:rPr>
              <a:t>http://www.carl-abrc.ca/projects/author/sparc_repositories.pdf</a:t>
            </a:r>
            <a:endParaRPr lang="en-US" sz="1200" dirty="0" smtClean="0"/>
          </a:p>
          <a:p>
            <a:r>
              <a:rPr lang="en-US" sz="1200" dirty="0" smtClean="0"/>
              <a:t> </a:t>
            </a:r>
          </a:p>
          <a:p>
            <a:r>
              <a:rPr lang="en-US" sz="1200" dirty="0" smtClean="0"/>
              <a:t>Seymour, D. J. (2010). In the Trenches Around the Ivory Tower: Introduction to Black-and-White Issues About the Grey Literature. </a:t>
            </a:r>
            <a:r>
              <a:rPr lang="en-US" sz="1200" i="1" dirty="0" smtClean="0"/>
              <a:t>Archaeologies</a:t>
            </a:r>
            <a:r>
              <a:rPr lang="en-US" sz="1200" dirty="0" smtClean="0"/>
              <a:t>, </a:t>
            </a:r>
            <a:r>
              <a:rPr lang="en-US" sz="1200" i="1" dirty="0" smtClean="0"/>
              <a:t>6</a:t>
            </a:r>
            <a:r>
              <a:rPr lang="en-US" sz="1200" dirty="0" smtClean="0"/>
              <a:t>(2), 226-232. doi:10.1007/s11759-010-9130-z</a:t>
            </a:r>
          </a:p>
          <a:p>
            <a:r>
              <a:rPr lang="en-US" sz="1200" dirty="0" smtClean="0"/>
              <a:t> </a:t>
            </a:r>
          </a:p>
          <a:p>
            <a:r>
              <a:rPr lang="en-US" sz="1200" dirty="0" smtClean="0"/>
              <a:t> </a:t>
            </a:r>
          </a:p>
          <a:p>
            <a:r>
              <a:rPr lang="en-US" sz="1200" dirty="0" smtClean="0"/>
              <a:t>Social Economy and Sustainability Research Network. (2011). Introduction to our network.  Retrieved from </a:t>
            </a:r>
            <a:r>
              <a:rPr lang="en-US" sz="1200" u="sng" dirty="0" smtClean="0">
                <a:hlinkClick r:id="rId8"/>
              </a:rPr>
              <a:t>http://www.msvu.ca/socialeconomyatlantic/English/indexE.asp</a:t>
            </a:r>
            <a:endParaRPr lang="en-US" sz="1200" dirty="0" smtClean="0"/>
          </a:p>
          <a:p>
            <a:r>
              <a:rPr lang="en-US" sz="1200" dirty="0" smtClean="0"/>
              <a:t> </a:t>
            </a:r>
          </a:p>
          <a:p>
            <a:r>
              <a:rPr lang="en-US" sz="1200" dirty="0" smtClean="0"/>
              <a:t>Social Sciences and Humanities Research Council. (2011).  SSHRC – Connection Program. Retrieved from</a:t>
            </a:r>
          </a:p>
          <a:p>
            <a:r>
              <a:rPr lang="en-US" sz="1200" u="sng" dirty="0" smtClean="0">
                <a:hlinkClick r:id="rId9"/>
              </a:rPr>
              <a:t>http://www.sshrc-crsh.gc.ca/funding-financement/umbrella_programs-programme_cadre/connection-connexion-eng.aspx</a:t>
            </a:r>
            <a:endParaRPr lang="en-US" sz="1200"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47800"/>
            <a:ext cx="10134600" cy="914400"/>
          </a:xfrm>
        </p:spPr>
        <p:txBody>
          <a:bodyPr/>
          <a:lstStyle/>
          <a:p>
            <a:r>
              <a:rPr lang="en-US" sz="3600" dirty="0" smtClean="0"/>
              <a:t>Social Economy Space (SE space)</a:t>
            </a:r>
            <a:br>
              <a:rPr lang="en-US" sz="3600" dirty="0" smtClean="0"/>
            </a:br>
            <a:r>
              <a:rPr lang="en-US" sz="3600" dirty="0" err="1" smtClean="0"/>
              <a:t>www.socialeconomyatlantic.ca</a:t>
            </a:r>
            <a:endParaRPr lang="en-US" sz="3600" dirty="0"/>
          </a:p>
        </p:txBody>
      </p:sp>
      <p:pic>
        <p:nvPicPr>
          <p:cNvPr id="7" name="Picture 6" descr="Picture 2.png"/>
          <p:cNvPicPr>
            <a:picLocks noChangeAspect="1"/>
          </p:cNvPicPr>
          <p:nvPr/>
        </p:nvPicPr>
        <p:blipFill>
          <a:blip r:embed="rId3"/>
          <a:stretch>
            <a:fillRect/>
          </a:stretch>
        </p:blipFill>
        <p:spPr>
          <a:xfrm>
            <a:off x="990600" y="2667000"/>
            <a:ext cx="7239000" cy="37338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lstStyle/>
          <a:p>
            <a:r>
              <a:rPr lang="en-US" sz="3600" dirty="0" smtClean="0"/>
              <a:t>Social Economy &amp; Sustainability Research Network (SESRN)</a:t>
            </a:r>
            <a:endParaRPr lang="en-US" sz="3600" dirty="0"/>
          </a:p>
        </p:txBody>
      </p:sp>
      <p:sp>
        <p:nvSpPr>
          <p:cNvPr id="8" name="Content Placeholder 2"/>
          <p:cNvSpPr txBox="1">
            <a:spLocks/>
          </p:cNvSpPr>
          <p:nvPr/>
        </p:nvSpPr>
        <p:spPr bwMode="auto">
          <a:xfrm>
            <a:off x="381000" y="3276600"/>
            <a:ext cx="8229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fontAlgn="base">
              <a:spcBef>
                <a:spcPct val="20000"/>
              </a:spcBef>
              <a:spcAft>
                <a:spcPct val="0"/>
              </a:spcAft>
            </a:pPr>
            <a:r>
              <a:rPr lang="en-US" sz="2000" dirty="0" smtClean="0"/>
              <a:t>A group of researchers from academic institutions, community organizations and various levels of government, who have come together to explore the Social Economy in Atlantic Canada.</a:t>
            </a: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
        <p:nvSpPr>
          <p:cNvPr id="9" name="Content Placeholder 2"/>
          <p:cNvSpPr txBox="1">
            <a:spLocks/>
          </p:cNvSpPr>
          <p:nvPr/>
        </p:nvSpPr>
        <p:spPr bwMode="auto">
          <a:xfrm>
            <a:off x="304800" y="4495800"/>
            <a:ext cx="82296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fontAlgn="base">
              <a:spcBef>
                <a:spcPct val="20000"/>
              </a:spcBef>
              <a:spcAft>
                <a:spcPct val="0"/>
              </a:spcAft>
            </a:pPr>
            <a:r>
              <a:rPr lang="en-US" sz="2000" dirty="0" smtClean="0"/>
              <a:t>	Atlantic </a:t>
            </a:r>
            <a:r>
              <a:rPr lang="en-US" sz="2000" dirty="0" smtClean="0"/>
              <a:t>Network is one of six such regional research networks across Canada. </a:t>
            </a: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
        <p:nvSpPr>
          <p:cNvPr id="11" name="Content Placeholder 2"/>
          <p:cNvSpPr txBox="1">
            <a:spLocks/>
          </p:cNvSpPr>
          <p:nvPr/>
        </p:nvSpPr>
        <p:spPr bwMode="auto">
          <a:xfrm>
            <a:off x="228600" y="5410200"/>
            <a:ext cx="82296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fontAlgn="base">
              <a:spcBef>
                <a:spcPct val="20000"/>
              </a:spcBef>
              <a:spcAft>
                <a:spcPct val="0"/>
              </a:spcAft>
            </a:pPr>
            <a:r>
              <a:rPr lang="en-US" sz="2000" dirty="0" smtClean="0"/>
              <a:t>	</a:t>
            </a:r>
            <a:r>
              <a:rPr lang="en-US" sz="2000" dirty="0" smtClean="0"/>
              <a:t>University  </a:t>
            </a:r>
            <a:r>
              <a:rPr lang="en-US" sz="2000" dirty="0" smtClean="0"/>
              <a:t>researchers partner with community economic development organizations, non-profits, service sector organizations and co-operatives of a local, regional and national scope.</a:t>
            </a: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lstStyle/>
          <a:p>
            <a:r>
              <a:rPr lang="en-US" dirty="0" smtClean="0"/>
              <a:t>Social Economy &amp; Sustainability Research Network (SESRN)</a:t>
            </a:r>
            <a:endParaRPr lang="en-US" dirty="0"/>
          </a:p>
        </p:txBody>
      </p:sp>
      <p:sp>
        <p:nvSpPr>
          <p:cNvPr id="8" name="Content Placeholder 2"/>
          <p:cNvSpPr txBox="1">
            <a:spLocks/>
          </p:cNvSpPr>
          <p:nvPr/>
        </p:nvSpPr>
        <p:spPr bwMode="auto">
          <a:xfrm>
            <a:off x="381000" y="3276600"/>
            <a:ext cx="8229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fontAlgn="base">
              <a:spcBef>
                <a:spcPct val="20000"/>
              </a:spcBef>
              <a:spcAft>
                <a:spcPct val="0"/>
              </a:spcAft>
              <a:buFontTx/>
              <a:buChar char="•"/>
            </a:pPr>
            <a:r>
              <a:rPr lang="en-US" sz="2000" dirty="0" smtClean="0"/>
              <a:t>Employing, mentoring, and involving students in social economy research a top priority of the network.</a:t>
            </a: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
        <p:nvSpPr>
          <p:cNvPr id="9" name="Content Placeholder 2"/>
          <p:cNvSpPr txBox="1">
            <a:spLocks/>
          </p:cNvSpPr>
          <p:nvPr/>
        </p:nvSpPr>
        <p:spPr bwMode="auto">
          <a:xfrm>
            <a:off x="457200" y="4343400"/>
            <a:ext cx="82296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fontAlgn="base">
              <a:spcBef>
                <a:spcPct val="20000"/>
              </a:spcBef>
              <a:spcAft>
                <a:spcPct val="0"/>
              </a:spcAft>
              <a:buFontTx/>
              <a:buChar char="•"/>
            </a:pPr>
            <a:r>
              <a:rPr lang="en-US" sz="2000" dirty="0" smtClean="0"/>
              <a:t>Two of the member institutions’ libraries (Mount Saint Vincent University and </a:t>
            </a:r>
            <a:r>
              <a:rPr lang="en-US" sz="2000" dirty="0" err="1" smtClean="0"/>
              <a:t>Université</a:t>
            </a:r>
            <a:r>
              <a:rPr lang="en-US" sz="2000" dirty="0" smtClean="0"/>
              <a:t> de Moncton, in consultation with the SESRN directors developed a repository for the project.</a:t>
            </a: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lstStyle/>
          <a:p>
            <a:r>
              <a:rPr lang="en-US" sz="2800" dirty="0" smtClean="0"/>
              <a:t>About the Project: </a:t>
            </a:r>
            <a:r>
              <a:rPr lang="en-US" sz="2800" dirty="0" err="1" smtClean="0"/>
              <a:t>Université</a:t>
            </a:r>
            <a:r>
              <a:rPr lang="en-US" sz="2800" dirty="0" smtClean="0"/>
              <a:t> de Moncton </a:t>
            </a:r>
            <a:endParaRPr lang="en-US" sz="2800" dirty="0"/>
          </a:p>
        </p:txBody>
      </p:sp>
      <p:sp>
        <p:nvSpPr>
          <p:cNvPr id="5" name="TextBox 4"/>
          <p:cNvSpPr txBox="1"/>
          <p:nvPr/>
        </p:nvSpPr>
        <p:spPr>
          <a:xfrm>
            <a:off x="685800" y="2505670"/>
            <a:ext cx="8001000" cy="923330"/>
          </a:xfrm>
          <a:prstGeom prst="rect">
            <a:avLst/>
          </a:prstGeom>
          <a:noFill/>
        </p:spPr>
        <p:txBody>
          <a:bodyPr wrap="square" rtlCol="0">
            <a:spAutoFit/>
          </a:bodyPr>
          <a:lstStyle/>
          <a:p>
            <a:r>
              <a:rPr lang="en-US" dirty="0" err="1" smtClean="0"/>
              <a:t>Université</a:t>
            </a:r>
            <a:r>
              <a:rPr lang="en-US" dirty="0" smtClean="0"/>
              <a:t> de Moncton, location of a sub-project of the SESRN:  </a:t>
            </a:r>
          </a:p>
          <a:p>
            <a:r>
              <a:rPr lang="en-US" dirty="0" smtClean="0"/>
              <a:t>Mobilization for Natural Resources and Livelihoods, under the direction of Dr. Omer </a:t>
            </a:r>
            <a:r>
              <a:rPr lang="en-US" dirty="0" err="1" smtClean="0"/>
              <a:t>Chouinard</a:t>
            </a:r>
            <a:r>
              <a:rPr lang="en-US" dirty="0" smtClean="0"/>
              <a:t>, which focused on natural resources of New Brunswick.   </a:t>
            </a:r>
            <a:endParaRPr lang="en-US" dirty="0"/>
          </a:p>
        </p:txBody>
      </p:sp>
      <p:pic>
        <p:nvPicPr>
          <p:cNvPr id="4" name="Picture 3" descr="UdeM.jpg"/>
          <p:cNvPicPr>
            <a:picLocks noChangeAspect="1"/>
          </p:cNvPicPr>
          <p:nvPr/>
        </p:nvPicPr>
        <p:blipFill>
          <a:blip r:embed="rId3"/>
          <a:stretch>
            <a:fillRect/>
          </a:stretch>
        </p:blipFill>
        <p:spPr>
          <a:xfrm>
            <a:off x="812800" y="5054600"/>
            <a:ext cx="4064000" cy="1193800"/>
          </a:xfrm>
          <a:prstGeom prst="rect">
            <a:avLst/>
          </a:prstGeom>
        </p:spPr>
      </p:pic>
      <p:sp>
        <p:nvSpPr>
          <p:cNvPr id="6" name="TextBox 5"/>
          <p:cNvSpPr txBox="1"/>
          <p:nvPr/>
        </p:nvSpPr>
        <p:spPr>
          <a:xfrm>
            <a:off x="762000" y="3801070"/>
            <a:ext cx="8001000" cy="923330"/>
          </a:xfrm>
          <a:prstGeom prst="rect">
            <a:avLst/>
          </a:prstGeom>
          <a:noFill/>
        </p:spPr>
        <p:txBody>
          <a:bodyPr wrap="square" rtlCol="0">
            <a:spAutoFit/>
          </a:bodyPr>
          <a:lstStyle/>
          <a:p>
            <a:r>
              <a:rPr lang="en-US" dirty="0" err="1" smtClean="0"/>
              <a:t>Université</a:t>
            </a:r>
            <a:r>
              <a:rPr lang="en-US" dirty="0" smtClean="0"/>
              <a:t> de Moncton Library, Champlain Library: Collaborated with MSVU Library in the construction of the French side of SE space and in encouraging </a:t>
            </a:r>
            <a:r>
              <a:rPr lang="en-US" dirty="0" err="1" smtClean="0"/>
              <a:t>french</a:t>
            </a:r>
            <a:r>
              <a:rPr lang="en-US" dirty="0" smtClean="0"/>
              <a:t> submissions to the repository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lstStyle/>
          <a:p>
            <a:r>
              <a:rPr lang="en-US" sz="3000" dirty="0" smtClean="0"/>
              <a:t>About the Project: Mount Saint Vincent University (MSVU)</a:t>
            </a:r>
            <a:endParaRPr lang="en-US" sz="3000" dirty="0"/>
          </a:p>
        </p:txBody>
      </p:sp>
      <p:sp>
        <p:nvSpPr>
          <p:cNvPr id="5" name="TextBox 4"/>
          <p:cNvSpPr txBox="1"/>
          <p:nvPr/>
        </p:nvSpPr>
        <p:spPr>
          <a:xfrm>
            <a:off x="609600" y="2971800"/>
            <a:ext cx="8001000" cy="923330"/>
          </a:xfrm>
          <a:prstGeom prst="rect">
            <a:avLst/>
          </a:prstGeom>
          <a:noFill/>
        </p:spPr>
        <p:txBody>
          <a:bodyPr wrap="square" rtlCol="0">
            <a:spAutoFit/>
          </a:bodyPr>
          <a:lstStyle/>
          <a:p>
            <a:r>
              <a:rPr lang="en-US" dirty="0" smtClean="0"/>
              <a:t>Mount Saint Vincent University: SE space was developed by the MSVU Library as part of the MSVU Digital Commons, the MSVU Institutional Repository. </a:t>
            </a:r>
            <a:endParaRPr lang="en-US" dirty="0"/>
          </a:p>
        </p:txBody>
      </p:sp>
      <p:sp>
        <p:nvSpPr>
          <p:cNvPr id="6" name="TextBox 5"/>
          <p:cNvSpPr txBox="1"/>
          <p:nvPr/>
        </p:nvSpPr>
        <p:spPr>
          <a:xfrm>
            <a:off x="723900" y="4495800"/>
            <a:ext cx="8115300" cy="369332"/>
          </a:xfrm>
          <a:prstGeom prst="rect">
            <a:avLst/>
          </a:prstGeom>
          <a:noFill/>
        </p:spPr>
        <p:txBody>
          <a:bodyPr wrap="square" rtlCol="0">
            <a:spAutoFit/>
          </a:bodyPr>
          <a:lstStyle/>
          <a:p>
            <a:endParaRPr lang="en-US" dirty="0"/>
          </a:p>
        </p:txBody>
      </p:sp>
      <p:sp>
        <p:nvSpPr>
          <p:cNvPr id="7" name="TextBox 6"/>
          <p:cNvSpPr txBox="1"/>
          <p:nvPr/>
        </p:nvSpPr>
        <p:spPr>
          <a:xfrm>
            <a:off x="609600" y="4154269"/>
            <a:ext cx="8001000" cy="646331"/>
          </a:xfrm>
          <a:prstGeom prst="rect">
            <a:avLst/>
          </a:prstGeom>
          <a:noFill/>
        </p:spPr>
        <p:txBody>
          <a:bodyPr wrap="square" rtlCol="0">
            <a:spAutoFit/>
          </a:bodyPr>
          <a:lstStyle/>
          <a:p>
            <a:r>
              <a:rPr lang="en-US" dirty="0" smtClean="0"/>
              <a:t>The MSVU Collaborated with the director of the Atlantic Regional Network director, Dr. Leslie Brown, and her team to build the SE space.</a:t>
            </a:r>
            <a:endParaRPr lang="en-US" dirty="0"/>
          </a:p>
        </p:txBody>
      </p:sp>
      <p:pic>
        <p:nvPicPr>
          <p:cNvPr id="8" name="Picture 7" descr="MSVU_Logo.jpg"/>
          <p:cNvPicPr>
            <a:picLocks noChangeAspect="1"/>
          </p:cNvPicPr>
          <p:nvPr/>
        </p:nvPicPr>
        <p:blipFill>
          <a:blip r:embed="rId3"/>
          <a:stretch>
            <a:fillRect/>
          </a:stretch>
        </p:blipFill>
        <p:spPr>
          <a:xfrm>
            <a:off x="457200" y="5105400"/>
            <a:ext cx="3962400" cy="15049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lstStyle/>
          <a:p>
            <a:r>
              <a:rPr lang="en-US" sz="3000" dirty="0" smtClean="0"/>
              <a:t>Institutional Repositories</a:t>
            </a:r>
            <a:endParaRPr lang="en-US" sz="3000" dirty="0"/>
          </a:p>
        </p:txBody>
      </p:sp>
      <p:sp>
        <p:nvSpPr>
          <p:cNvPr id="6" name="TextBox 5"/>
          <p:cNvSpPr txBox="1"/>
          <p:nvPr/>
        </p:nvSpPr>
        <p:spPr>
          <a:xfrm>
            <a:off x="723900" y="4495800"/>
            <a:ext cx="8115300" cy="369332"/>
          </a:xfrm>
          <a:prstGeom prst="rect">
            <a:avLst/>
          </a:prstGeom>
          <a:noFill/>
        </p:spPr>
        <p:txBody>
          <a:bodyPr wrap="square" rtlCol="0">
            <a:spAutoFit/>
          </a:bodyPr>
          <a:lstStyle/>
          <a:p>
            <a:endParaRPr lang="en-US" dirty="0"/>
          </a:p>
        </p:txBody>
      </p:sp>
      <p:pic>
        <p:nvPicPr>
          <p:cNvPr id="9" name="Picture 8" descr="IRChecklist_image001.png"/>
          <p:cNvPicPr>
            <a:picLocks noChangeAspect="1"/>
          </p:cNvPicPr>
          <p:nvPr/>
        </p:nvPicPr>
        <p:blipFill>
          <a:blip r:embed="rId3"/>
          <a:stretch>
            <a:fillRect/>
          </a:stretch>
        </p:blipFill>
        <p:spPr>
          <a:xfrm>
            <a:off x="609600" y="2590800"/>
            <a:ext cx="3111500" cy="3581400"/>
          </a:xfrm>
          <a:prstGeom prst="rect">
            <a:avLst/>
          </a:prstGeom>
        </p:spPr>
      </p:pic>
      <p:pic>
        <p:nvPicPr>
          <p:cNvPr id="10" name="Picture 9" descr="IslandScholar.jpg"/>
          <p:cNvPicPr>
            <a:picLocks noChangeAspect="1"/>
          </p:cNvPicPr>
          <p:nvPr/>
        </p:nvPicPr>
        <p:blipFill>
          <a:blip r:embed="rId4"/>
          <a:stretch>
            <a:fillRect/>
          </a:stretch>
        </p:blipFill>
        <p:spPr>
          <a:xfrm>
            <a:off x="4038600" y="2590800"/>
            <a:ext cx="5029200" cy="73609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2600"/>
            <a:ext cx="8229600" cy="1143000"/>
          </a:xfrm>
        </p:spPr>
        <p:txBody>
          <a:bodyPr/>
          <a:lstStyle/>
          <a:p>
            <a:r>
              <a:rPr lang="en-US" dirty="0" smtClean="0"/>
              <a:t>Technology</a:t>
            </a:r>
            <a:endParaRPr lang="en-US" dirty="0"/>
          </a:p>
        </p:txBody>
      </p:sp>
      <p:sp>
        <p:nvSpPr>
          <p:cNvPr id="3" name="Content Placeholder 2"/>
          <p:cNvSpPr>
            <a:spLocks noGrp="1"/>
          </p:cNvSpPr>
          <p:nvPr>
            <p:ph idx="1"/>
          </p:nvPr>
        </p:nvSpPr>
        <p:spPr>
          <a:xfrm>
            <a:off x="457200" y="3048000"/>
            <a:ext cx="8229600" cy="3078163"/>
          </a:xfrm>
        </p:spPr>
        <p:txBody>
          <a:bodyPr/>
          <a:lstStyle/>
          <a:p>
            <a:r>
              <a:rPr lang="en-US" dirty="0" smtClean="0"/>
              <a:t>SE space was created using DSpace software</a:t>
            </a:r>
          </a:p>
          <a:p>
            <a:endParaRPr lang="en-US" dirty="0" smtClean="0"/>
          </a:p>
        </p:txBody>
      </p:sp>
      <p:pic>
        <p:nvPicPr>
          <p:cNvPr id="4" name="Picture 3" descr="images.jpg"/>
          <p:cNvPicPr>
            <a:picLocks noChangeAspect="1"/>
          </p:cNvPicPr>
          <p:nvPr/>
        </p:nvPicPr>
        <p:blipFill>
          <a:blip r:embed="rId3" cstate="print"/>
          <a:stretch>
            <a:fillRect/>
          </a:stretch>
        </p:blipFill>
        <p:spPr>
          <a:xfrm>
            <a:off x="4191000" y="4343400"/>
            <a:ext cx="1733550" cy="165735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SES Logo ppt">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
  <TotalTime>3776</TotalTime>
  <Words>1644</Words>
  <Application>Microsoft Office PowerPoint</Application>
  <PresentationFormat>On-screen Show (4:3)</PresentationFormat>
  <Paragraphs>117</Paragraphs>
  <Slides>20</Slides>
  <Notes>19</Notes>
  <HiddenSlides>0</HiddenSlides>
  <MMClips>0</MMClips>
  <ScaleCrop>false</ScaleCrop>
  <HeadingPairs>
    <vt:vector size="4" baseType="variant">
      <vt:variant>
        <vt:lpstr>Design Template</vt:lpstr>
      </vt:variant>
      <vt:variant>
        <vt:i4>7</vt:i4>
      </vt:variant>
      <vt:variant>
        <vt:lpstr>Slide Titles</vt:lpstr>
      </vt:variant>
      <vt:variant>
        <vt:i4>20</vt:i4>
      </vt:variant>
    </vt:vector>
  </HeadingPairs>
  <TitlesOfParts>
    <vt:vector size="27" baseType="lpstr">
      <vt:lpstr>Custom Design</vt:lpstr>
      <vt:lpstr>1_Custom Design</vt:lpstr>
      <vt:lpstr>2_Custom Design</vt:lpstr>
      <vt:lpstr>3_Custom Design</vt:lpstr>
      <vt:lpstr>4_Custom Design</vt:lpstr>
      <vt:lpstr>5_Custom Design</vt:lpstr>
      <vt:lpstr>SES Logo ppt</vt:lpstr>
      <vt:lpstr>Social Economy Space: a hub for social economy research</vt:lpstr>
      <vt:lpstr>Introduction</vt:lpstr>
      <vt:lpstr>Social Economy Space (SE space) www.socialeconomyatlantic.ca</vt:lpstr>
      <vt:lpstr>Social Economy &amp; Sustainability Research Network (SESRN)</vt:lpstr>
      <vt:lpstr>Social Economy &amp; Sustainability Research Network (SESRN)</vt:lpstr>
      <vt:lpstr>About the Project: Université de Moncton </vt:lpstr>
      <vt:lpstr>About the Project: Mount Saint Vincent University (MSVU)</vt:lpstr>
      <vt:lpstr>Institutional Repositories</vt:lpstr>
      <vt:lpstr>Technology</vt:lpstr>
      <vt:lpstr>Technology</vt:lpstr>
      <vt:lpstr>Social Economy Libguide</vt:lpstr>
      <vt:lpstr>Slide 12</vt:lpstr>
      <vt:lpstr>Slide 13</vt:lpstr>
      <vt:lpstr>Slide 14</vt:lpstr>
      <vt:lpstr>Slide 15</vt:lpstr>
      <vt:lpstr>Slide 16</vt:lpstr>
      <vt:lpstr>Slide 17</vt:lpstr>
      <vt:lpstr>Slide 18</vt:lpstr>
      <vt:lpstr>Slide 19</vt:lpstr>
      <vt:lpstr>Slide 20</vt:lpstr>
    </vt:vector>
  </TitlesOfParts>
  <Company>MSVU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Joining Forces: Social Economy and Sustainability Research Portal </dc:title>
  <dc:creator>User</dc:creator>
  <cp:lastModifiedBy>Roger Gillis</cp:lastModifiedBy>
  <cp:revision>234</cp:revision>
  <dcterms:created xsi:type="dcterms:W3CDTF">2011-05-30T01:13:11Z</dcterms:created>
  <dcterms:modified xsi:type="dcterms:W3CDTF">2011-05-30T09:55:47Z</dcterms:modified>
</cp:coreProperties>
</file>